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83" r:id="rId4"/>
    <p:sldId id="284" r:id="rId5"/>
    <p:sldId id="263" r:id="rId6"/>
    <p:sldId id="264" r:id="rId7"/>
    <p:sldId id="256" r:id="rId8"/>
    <p:sldId id="257" r:id="rId9"/>
    <p:sldId id="260" r:id="rId10"/>
    <p:sldId id="273" r:id="rId11"/>
    <p:sldId id="277" r:id="rId12"/>
    <p:sldId id="274" r:id="rId13"/>
    <p:sldId id="275" r:id="rId14"/>
    <p:sldId id="276" r:id="rId15"/>
    <p:sldId id="280" r:id="rId16"/>
    <p:sldId id="278" r:id="rId17"/>
    <p:sldId id="27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66BAB0-2D0F-43BF-AEA2-93407C077909}" v="62" dt="2024-03-05T13:05:58.93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64" d="100"/>
          <a:sy n="64" d="100"/>
        </p:scale>
        <p:origin x="2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ny Gadovnik" userId="93679512d58ffb93" providerId="LiveId" clId="{6F5E00D4-BBB0-4FBE-A4E2-03167C811087}"/>
    <pc:docChg chg="custSel addSld delSld modSld">
      <pc:chgData name="Benny Gadovnik" userId="93679512d58ffb93" providerId="LiveId" clId="{6F5E00D4-BBB0-4FBE-A4E2-03167C811087}" dt="2024-02-05T11:35:15.343" v="103"/>
      <pc:docMkLst>
        <pc:docMk/>
      </pc:docMkLst>
      <pc:sldChg chg="addSp modSp mod">
        <pc:chgData name="Benny Gadovnik" userId="93679512d58ffb93" providerId="LiveId" clId="{6F5E00D4-BBB0-4FBE-A4E2-03167C811087}" dt="2024-02-05T11:34:31.904" v="91" actId="1076"/>
        <pc:sldMkLst>
          <pc:docMk/>
          <pc:sldMk cId="2474018991" sldId="256"/>
        </pc:sldMkLst>
        <pc:spChg chg="mod">
          <ac:chgData name="Benny Gadovnik" userId="93679512d58ffb93" providerId="LiveId" clId="{6F5E00D4-BBB0-4FBE-A4E2-03167C811087}" dt="2024-02-05T11:24:59.566" v="8" actId="20577"/>
          <ac:spMkLst>
            <pc:docMk/>
            <pc:sldMk cId="2474018991" sldId="256"/>
            <ac:spMk id="5" creationId="{42BA34B5-589B-5D15-626D-91DFCB6E343D}"/>
          </ac:spMkLst>
        </pc:spChg>
        <pc:picChg chg="add mod">
          <ac:chgData name="Benny Gadovnik" userId="93679512d58ffb93" providerId="LiveId" clId="{6F5E00D4-BBB0-4FBE-A4E2-03167C811087}" dt="2024-02-05T11:34:31.904" v="91" actId="1076"/>
          <ac:picMkLst>
            <pc:docMk/>
            <pc:sldMk cId="2474018991" sldId="256"/>
            <ac:picMk id="2" creationId="{497C5589-2572-680C-D310-00A926EC2ABA}"/>
          </ac:picMkLst>
        </pc:picChg>
      </pc:sldChg>
      <pc:sldChg chg="addSp modSp mod">
        <pc:chgData name="Benny Gadovnik" userId="93679512d58ffb93" providerId="LiveId" clId="{6F5E00D4-BBB0-4FBE-A4E2-03167C811087}" dt="2024-02-05T11:34:38.988" v="92"/>
        <pc:sldMkLst>
          <pc:docMk/>
          <pc:sldMk cId="4207357387" sldId="257"/>
        </pc:sldMkLst>
        <pc:spChg chg="mod">
          <ac:chgData name="Benny Gadovnik" userId="93679512d58ffb93" providerId="LiveId" clId="{6F5E00D4-BBB0-4FBE-A4E2-03167C811087}" dt="2024-02-05T11:26:36.309" v="10" actId="20577"/>
          <ac:spMkLst>
            <pc:docMk/>
            <pc:sldMk cId="4207357387" sldId="257"/>
            <ac:spMk id="5" creationId="{42BA34B5-589B-5D15-626D-91DFCB6E343D}"/>
          </ac:spMkLst>
        </pc:spChg>
        <pc:picChg chg="add mod">
          <ac:chgData name="Benny Gadovnik" userId="93679512d58ffb93" providerId="LiveId" clId="{6F5E00D4-BBB0-4FBE-A4E2-03167C811087}" dt="2024-02-05T11:34:38.988" v="92"/>
          <ac:picMkLst>
            <pc:docMk/>
            <pc:sldMk cId="4207357387" sldId="257"/>
            <ac:picMk id="2" creationId="{32E6F0A6-E3F3-8942-9FC3-DA392F728DEF}"/>
          </ac:picMkLst>
        </pc:picChg>
      </pc:sldChg>
      <pc:sldChg chg="addSp delSp modSp mod">
        <pc:chgData name="Benny Gadovnik" userId="93679512d58ffb93" providerId="LiveId" clId="{6F5E00D4-BBB0-4FBE-A4E2-03167C811087}" dt="2024-02-05T11:34:41.647" v="93"/>
        <pc:sldMkLst>
          <pc:docMk/>
          <pc:sldMk cId="1155905055" sldId="260"/>
        </pc:sldMkLst>
        <pc:spChg chg="del">
          <ac:chgData name="Benny Gadovnik" userId="93679512d58ffb93" providerId="LiveId" clId="{6F5E00D4-BBB0-4FBE-A4E2-03167C811087}" dt="2024-02-05T11:26:46.946" v="11" actId="478"/>
          <ac:spMkLst>
            <pc:docMk/>
            <pc:sldMk cId="1155905055" sldId="260"/>
            <ac:spMk id="2" creationId="{77E239AA-008A-45B8-820E-C07CCE098866}"/>
          </ac:spMkLst>
        </pc:spChg>
        <pc:picChg chg="add mod">
          <ac:chgData name="Benny Gadovnik" userId="93679512d58ffb93" providerId="LiveId" clId="{6F5E00D4-BBB0-4FBE-A4E2-03167C811087}" dt="2024-02-05T11:34:41.647" v="93"/>
          <ac:picMkLst>
            <pc:docMk/>
            <pc:sldMk cId="1155905055" sldId="260"/>
            <ac:picMk id="3" creationId="{7DE9F741-201B-8212-801B-061F730EFFD1}"/>
          </ac:picMkLst>
        </pc:picChg>
      </pc:sldChg>
      <pc:sldChg chg="del">
        <pc:chgData name="Benny Gadovnik" userId="93679512d58ffb93" providerId="LiveId" clId="{6F5E00D4-BBB0-4FBE-A4E2-03167C811087}" dt="2024-02-05T11:28:31.439" v="12" actId="47"/>
        <pc:sldMkLst>
          <pc:docMk/>
          <pc:sldMk cId="743584817" sldId="261"/>
        </pc:sldMkLst>
      </pc:sldChg>
      <pc:sldChg chg="addSp modSp">
        <pc:chgData name="Benny Gadovnik" userId="93679512d58ffb93" providerId="LiveId" clId="{6F5E00D4-BBB0-4FBE-A4E2-03167C811087}" dt="2024-02-05T11:34:44.057" v="94"/>
        <pc:sldMkLst>
          <pc:docMk/>
          <pc:sldMk cId="3222668951" sldId="263"/>
        </pc:sldMkLst>
        <pc:picChg chg="add mod">
          <ac:chgData name="Benny Gadovnik" userId="93679512d58ffb93" providerId="LiveId" clId="{6F5E00D4-BBB0-4FBE-A4E2-03167C811087}" dt="2024-02-05T11:34:44.057" v="94"/>
          <ac:picMkLst>
            <pc:docMk/>
            <pc:sldMk cId="3222668951" sldId="263"/>
            <ac:picMk id="2" creationId="{EAEE7A47-BC12-EE97-E08D-444EAB0E1655}"/>
          </ac:picMkLst>
        </pc:picChg>
      </pc:sldChg>
      <pc:sldChg chg="addSp modSp">
        <pc:chgData name="Benny Gadovnik" userId="93679512d58ffb93" providerId="LiveId" clId="{6F5E00D4-BBB0-4FBE-A4E2-03167C811087}" dt="2024-02-05T11:34:46.456" v="95"/>
        <pc:sldMkLst>
          <pc:docMk/>
          <pc:sldMk cId="696532632" sldId="264"/>
        </pc:sldMkLst>
        <pc:picChg chg="add mod">
          <ac:chgData name="Benny Gadovnik" userId="93679512d58ffb93" providerId="LiveId" clId="{6F5E00D4-BBB0-4FBE-A4E2-03167C811087}" dt="2024-02-05T11:34:46.456" v="95"/>
          <ac:picMkLst>
            <pc:docMk/>
            <pc:sldMk cId="696532632" sldId="264"/>
            <ac:picMk id="2" creationId="{974EF80C-C2B9-7603-F341-5AA3171E9C25}"/>
          </ac:picMkLst>
        </pc:picChg>
      </pc:sldChg>
      <pc:sldChg chg="del">
        <pc:chgData name="Benny Gadovnik" userId="93679512d58ffb93" providerId="LiveId" clId="{6F5E00D4-BBB0-4FBE-A4E2-03167C811087}" dt="2024-02-05T11:26:29.435" v="9" actId="47"/>
        <pc:sldMkLst>
          <pc:docMk/>
          <pc:sldMk cId="2731466850" sldId="266"/>
        </pc:sldMkLst>
      </pc:sldChg>
      <pc:sldChg chg="addSp modSp mod">
        <pc:chgData name="Benny Gadovnik" userId="93679512d58ffb93" providerId="LiveId" clId="{6F5E00D4-BBB0-4FBE-A4E2-03167C811087}" dt="2024-02-05T11:34:52.340" v="96"/>
        <pc:sldMkLst>
          <pc:docMk/>
          <pc:sldMk cId="67034940" sldId="273"/>
        </pc:sldMkLst>
        <pc:spChg chg="mod">
          <ac:chgData name="Benny Gadovnik" userId="93679512d58ffb93" providerId="LiveId" clId="{6F5E00D4-BBB0-4FBE-A4E2-03167C811087}" dt="2024-02-05T11:28:49.313" v="24" actId="20577"/>
          <ac:spMkLst>
            <pc:docMk/>
            <pc:sldMk cId="67034940" sldId="273"/>
            <ac:spMk id="5" creationId="{A992EC28-6828-982C-060B-1513AA5DD743}"/>
          </ac:spMkLst>
        </pc:spChg>
        <pc:picChg chg="add mod">
          <ac:chgData name="Benny Gadovnik" userId="93679512d58ffb93" providerId="LiveId" clId="{6F5E00D4-BBB0-4FBE-A4E2-03167C811087}" dt="2024-02-05T11:34:52.340" v="96"/>
          <ac:picMkLst>
            <pc:docMk/>
            <pc:sldMk cId="67034940" sldId="273"/>
            <ac:picMk id="4" creationId="{6D8EEB24-8B3D-E6D0-77B1-E94DC526D1A6}"/>
          </ac:picMkLst>
        </pc:picChg>
      </pc:sldChg>
      <pc:sldChg chg="addSp modSp mod">
        <pc:chgData name="Benny Gadovnik" userId="93679512d58ffb93" providerId="LiveId" clId="{6F5E00D4-BBB0-4FBE-A4E2-03167C811087}" dt="2024-02-05T11:35:02.214" v="98"/>
        <pc:sldMkLst>
          <pc:docMk/>
          <pc:sldMk cId="2125783" sldId="274"/>
        </pc:sldMkLst>
        <pc:spChg chg="mod">
          <ac:chgData name="Benny Gadovnik" userId="93679512d58ffb93" providerId="LiveId" clId="{6F5E00D4-BBB0-4FBE-A4E2-03167C811087}" dt="2024-02-05T11:29:33.063" v="36" actId="20577"/>
          <ac:spMkLst>
            <pc:docMk/>
            <pc:sldMk cId="2125783" sldId="274"/>
            <ac:spMk id="5" creationId="{A992EC28-6828-982C-060B-1513AA5DD743}"/>
          </ac:spMkLst>
        </pc:spChg>
        <pc:picChg chg="add mod">
          <ac:chgData name="Benny Gadovnik" userId="93679512d58ffb93" providerId="LiveId" clId="{6F5E00D4-BBB0-4FBE-A4E2-03167C811087}" dt="2024-02-05T11:35:02.214" v="98"/>
          <ac:picMkLst>
            <pc:docMk/>
            <pc:sldMk cId="2125783" sldId="274"/>
            <ac:picMk id="2" creationId="{2FD1B1EC-03AE-218C-AD52-3A555E657494}"/>
          </ac:picMkLst>
        </pc:picChg>
      </pc:sldChg>
      <pc:sldChg chg="addSp modSp mod">
        <pc:chgData name="Benny Gadovnik" userId="93679512d58ffb93" providerId="LiveId" clId="{6F5E00D4-BBB0-4FBE-A4E2-03167C811087}" dt="2024-02-05T11:35:05.602" v="99"/>
        <pc:sldMkLst>
          <pc:docMk/>
          <pc:sldMk cId="1821071237" sldId="275"/>
        </pc:sldMkLst>
        <pc:spChg chg="mod">
          <ac:chgData name="Benny Gadovnik" userId="93679512d58ffb93" providerId="LiveId" clId="{6F5E00D4-BBB0-4FBE-A4E2-03167C811087}" dt="2024-02-05T11:29:53.166" v="55" actId="20577"/>
          <ac:spMkLst>
            <pc:docMk/>
            <pc:sldMk cId="1821071237" sldId="275"/>
            <ac:spMk id="5" creationId="{A992EC28-6828-982C-060B-1513AA5DD743}"/>
          </ac:spMkLst>
        </pc:spChg>
        <pc:picChg chg="add mod">
          <ac:chgData name="Benny Gadovnik" userId="93679512d58ffb93" providerId="LiveId" clId="{6F5E00D4-BBB0-4FBE-A4E2-03167C811087}" dt="2024-02-05T11:35:05.602" v="99"/>
          <ac:picMkLst>
            <pc:docMk/>
            <pc:sldMk cId="1821071237" sldId="275"/>
            <ac:picMk id="2" creationId="{F237237A-EFBB-B913-90C6-35F9C6051BB0}"/>
          </ac:picMkLst>
        </pc:picChg>
      </pc:sldChg>
      <pc:sldChg chg="addSp modSp">
        <pc:chgData name="Benny Gadovnik" userId="93679512d58ffb93" providerId="LiveId" clId="{6F5E00D4-BBB0-4FBE-A4E2-03167C811087}" dt="2024-02-05T11:35:07.554" v="100"/>
        <pc:sldMkLst>
          <pc:docMk/>
          <pc:sldMk cId="1222099136" sldId="276"/>
        </pc:sldMkLst>
        <pc:picChg chg="add mod">
          <ac:chgData name="Benny Gadovnik" userId="93679512d58ffb93" providerId="LiveId" clId="{6F5E00D4-BBB0-4FBE-A4E2-03167C811087}" dt="2024-02-05T11:35:07.554" v="100"/>
          <ac:picMkLst>
            <pc:docMk/>
            <pc:sldMk cId="1222099136" sldId="276"/>
            <ac:picMk id="2" creationId="{48D97A5B-6796-C7CA-E701-EEC212D7AB12}"/>
          </ac:picMkLst>
        </pc:picChg>
      </pc:sldChg>
      <pc:sldChg chg="addSp modSp">
        <pc:chgData name="Benny Gadovnik" userId="93679512d58ffb93" providerId="LiveId" clId="{6F5E00D4-BBB0-4FBE-A4E2-03167C811087}" dt="2024-02-05T11:34:57.135" v="97"/>
        <pc:sldMkLst>
          <pc:docMk/>
          <pc:sldMk cId="385493653" sldId="277"/>
        </pc:sldMkLst>
        <pc:picChg chg="add mod">
          <ac:chgData name="Benny Gadovnik" userId="93679512d58ffb93" providerId="LiveId" clId="{6F5E00D4-BBB0-4FBE-A4E2-03167C811087}" dt="2024-02-05T11:34:57.135" v="97"/>
          <ac:picMkLst>
            <pc:docMk/>
            <pc:sldMk cId="385493653" sldId="277"/>
            <ac:picMk id="2" creationId="{07FB3147-A651-B755-14E9-854A34E4B07F}"/>
          </ac:picMkLst>
        </pc:picChg>
      </pc:sldChg>
      <pc:sldChg chg="addSp modSp">
        <pc:chgData name="Benny Gadovnik" userId="93679512d58ffb93" providerId="LiveId" clId="{6F5E00D4-BBB0-4FBE-A4E2-03167C811087}" dt="2024-02-05T11:35:13.516" v="102"/>
        <pc:sldMkLst>
          <pc:docMk/>
          <pc:sldMk cId="1244583489" sldId="278"/>
        </pc:sldMkLst>
        <pc:picChg chg="add mod">
          <ac:chgData name="Benny Gadovnik" userId="93679512d58ffb93" providerId="LiveId" clId="{6F5E00D4-BBB0-4FBE-A4E2-03167C811087}" dt="2024-02-05T11:35:13.516" v="102"/>
          <ac:picMkLst>
            <pc:docMk/>
            <pc:sldMk cId="1244583489" sldId="278"/>
            <ac:picMk id="2" creationId="{EBFDA51B-B941-DBAA-E2B2-7537BED99B6B}"/>
          </ac:picMkLst>
        </pc:picChg>
      </pc:sldChg>
      <pc:sldChg chg="addSp modSp">
        <pc:chgData name="Benny Gadovnik" userId="93679512d58ffb93" providerId="LiveId" clId="{6F5E00D4-BBB0-4FBE-A4E2-03167C811087}" dt="2024-02-05T11:35:15.343" v="103"/>
        <pc:sldMkLst>
          <pc:docMk/>
          <pc:sldMk cId="1099252123" sldId="279"/>
        </pc:sldMkLst>
        <pc:picChg chg="add mod">
          <ac:chgData name="Benny Gadovnik" userId="93679512d58ffb93" providerId="LiveId" clId="{6F5E00D4-BBB0-4FBE-A4E2-03167C811087}" dt="2024-02-05T11:35:15.343" v="103"/>
          <ac:picMkLst>
            <pc:docMk/>
            <pc:sldMk cId="1099252123" sldId="279"/>
            <ac:picMk id="2" creationId="{838B2980-D500-3639-625B-533ADCC2D4AF}"/>
          </ac:picMkLst>
        </pc:picChg>
      </pc:sldChg>
      <pc:sldChg chg="addSp delSp modSp add mod modAnim">
        <pc:chgData name="Benny Gadovnik" userId="93679512d58ffb93" providerId="LiveId" clId="{6F5E00D4-BBB0-4FBE-A4E2-03167C811087}" dt="2024-02-05T11:35:09.899" v="101"/>
        <pc:sldMkLst>
          <pc:docMk/>
          <pc:sldMk cId="4007172324" sldId="280"/>
        </pc:sldMkLst>
        <pc:spChg chg="del">
          <ac:chgData name="Benny Gadovnik" userId="93679512d58ffb93" providerId="LiveId" clId="{6F5E00D4-BBB0-4FBE-A4E2-03167C811087}" dt="2024-02-05T11:30:29.134" v="57" actId="478"/>
          <ac:spMkLst>
            <pc:docMk/>
            <pc:sldMk cId="4007172324" sldId="280"/>
            <ac:spMk id="3" creationId="{E2797219-DA2C-387F-97CE-36D8955F5181}"/>
          </ac:spMkLst>
        </pc:spChg>
        <pc:spChg chg="add mod">
          <ac:chgData name="Benny Gadovnik" userId="93679512d58ffb93" providerId="LiveId" clId="{6F5E00D4-BBB0-4FBE-A4E2-03167C811087}" dt="2024-02-05T11:30:52.468" v="58"/>
          <ac:spMkLst>
            <pc:docMk/>
            <pc:sldMk cId="4007172324" sldId="280"/>
            <ac:spMk id="4" creationId="{5E137D08-C138-E480-7A3E-A34D09C5D182}"/>
          </ac:spMkLst>
        </pc:spChg>
        <pc:spChg chg="del">
          <ac:chgData name="Benny Gadovnik" userId="93679512d58ffb93" providerId="LiveId" clId="{6F5E00D4-BBB0-4FBE-A4E2-03167C811087}" dt="2024-02-05T11:31:05.277" v="60" actId="478"/>
          <ac:spMkLst>
            <pc:docMk/>
            <pc:sldMk cId="4007172324" sldId="280"/>
            <ac:spMk id="5" creationId="{67D1E7BB-3E95-2629-AB76-A60A5DA596C5}"/>
          </ac:spMkLst>
        </pc:spChg>
        <pc:spChg chg="add mod">
          <ac:chgData name="Benny Gadovnik" userId="93679512d58ffb93" providerId="LiveId" clId="{6F5E00D4-BBB0-4FBE-A4E2-03167C811087}" dt="2024-02-05T11:30:52.468" v="58"/>
          <ac:spMkLst>
            <pc:docMk/>
            <pc:sldMk cId="4007172324" sldId="280"/>
            <ac:spMk id="7" creationId="{A07687F1-3430-7E9B-9995-9A04E2881033}"/>
          </ac:spMkLst>
        </pc:spChg>
        <pc:spChg chg="add mod">
          <ac:chgData name="Benny Gadovnik" userId="93679512d58ffb93" providerId="LiveId" clId="{6F5E00D4-BBB0-4FBE-A4E2-03167C811087}" dt="2024-02-05T11:30:52.468" v="58"/>
          <ac:spMkLst>
            <pc:docMk/>
            <pc:sldMk cId="4007172324" sldId="280"/>
            <ac:spMk id="8" creationId="{B02DB5C8-1BD9-2B5A-6209-34C8CE610F2F}"/>
          </ac:spMkLst>
        </pc:spChg>
        <pc:spChg chg="add mod">
          <ac:chgData name="Benny Gadovnik" userId="93679512d58ffb93" providerId="LiveId" clId="{6F5E00D4-BBB0-4FBE-A4E2-03167C811087}" dt="2024-02-05T11:30:52.468" v="58"/>
          <ac:spMkLst>
            <pc:docMk/>
            <pc:sldMk cId="4007172324" sldId="280"/>
            <ac:spMk id="9" creationId="{DBACC94C-8D21-280D-77EE-9F06D4A942D2}"/>
          </ac:spMkLst>
        </pc:spChg>
        <pc:spChg chg="add mod">
          <ac:chgData name="Benny Gadovnik" userId="93679512d58ffb93" providerId="LiveId" clId="{6F5E00D4-BBB0-4FBE-A4E2-03167C811087}" dt="2024-02-05T11:30:52.468" v="58"/>
          <ac:spMkLst>
            <pc:docMk/>
            <pc:sldMk cId="4007172324" sldId="280"/>
            <ac:spMk id="10" creationId="{E90D7001-AE3F-A91B-B40E-EC8C15D97D52}"/>
          </ac:spMkLst>
        </pc:spChg>
        <pc:spChg chg="add mod">
          <ac:chgData name="Benny Gadovnik" userId="93679512d58ffb93" providerId="LiveId" clId="{6F5E00D4-BBB0-4FBE-A4E2-03167C811087}" dt="2024-02-05T11:31:23.609" v="89" actId="20577"/>
          <ac:spMkLst>
            <pc:docMk/>
            <pc:sldMk cId="4007172324" sldId="280"/>
            <ac:spMk id="12" creationId="{E2DEDDD3-A9BA-EADE-09A9-2F3E05721FDA}"/>
          </ac:spMkLst>
        </pc:spChg>
        <pc:spChg chg="add mod">
          <ac:chgData name="Benny Gadovnik" userId="93679512d58ffb93" providerId="LiveId" clId="{6F5E00D4-BBB0-4FBE-A4E2-03167C811087}" dt="2024-02-05T11:31:06.394" v="61"/>
          <ac:spMkLst>
            <pc:docMk/>
            <pc:sldMk cId="4007172324" sldId="280"/>
            <ac:spMk id="13" creationId="{C11AECAA-D61C-4347-8B40-F194891C8AE5}"/>
          </ac:spMkLst>
        </pc:spChg>
        <pc:spChg chg="add mod">
          <ac:chgData name="Benny Gadovnik" userId="93679512d58ffb93" providerId="LiveId" clId="{6F5E00D4-BBB0-4FBE-A4E2-03167C811087}" dt="2024-02-05T11:31:06.394" v="61"/>
          <ac:spMkLst>
            <pc:docMk/>
            <pc:sldMk cId="4007172324" sldId="280"/>
            <ac:spMk id="14" creationId="{1BEC77E5-E893-C926-F681-7B214903954A}"/>
          </ac:spMkLst>
        </pc:spChg>
        <pc:spChg chg="add mod">
          <ac:chgData name="Benny Gadovnik" userId="93679512d58ffb93" providerId="LiveId" clId="{6F5E00D4-BBB0-4FBE-A4E2-03167C811087}" dt="2024-02-05T11:31:06.394" v="61"/>
          <ac:spMkLst>
            <pc:docMk/>
            <pc:sldMk cId="4007172324" sldId="280"/>
            <ac:spMk id="15" creationId="{FB0A6F06-D26E-1AF7-D6D8-40E8200E3218}"/>
          </ac:spMkLst>
        </pc:spChg>
        <pc:spChg chg="add mod">
          <ac:chgData name="Benny Gadovnik" userId="93679512d58ffb93" providerId="LiveId" clId="{6F5E00D4-BBB0-4FBE-A4E2-03167C811087}" dt="2024-02-05T11:31:06.394" v="61"/>
          <ac:spMkLst>
            <pc:docMk/>
            <pc:sldMk cId="4007172324" sldId="280"/>
            <ac:spMk id="16" creationId="{913C42FC-239F-0706-9359-C2CAE365B5FB}"/>
          </ac:spMkLst>
        </pc:spChg>
        <pc:graphicFrameChg chg="del">
          <ac:chgData name="Benny Gadovnik" userId="93679512d58ffb93" providerId="LiveId" clId="{6F5E00D4-BBB0-4FBE-A4E2-03167C811087}" dt="2024-02-05T11:30:29.134" v="57" actId="478"/>
          <ac:graphicFrameMkLst>
            <pc:docMk/>
            <pc:sldMk cId="4007172324" sldId="280"/>
            <ac:graphicFrameMk id="6" creationId="{644E6867-0995-E953-BF0B-5C0223A241DE}"/>
          </ac:graphicFrameMkLst>
        </pc:graphicFrameChg>
        <pc:picChg chg="add mod">
          <ac:chgData name="Benny Gadovnik" userId="93679512d58ffb93" providerId="LiveId" clId="{6F5E00D4-BBB0-4FBE-A4E2-03167C811087}" dt="2024-02-05T11:30:52.468" v="58"/>
          <ac:picMkLst>
            <pc:docMk/>
            <pc:sldMk cId="4007172324" sldId="280"/>
            <ac:picMk id="2" creationId="{D5D4F8B3-4CCB-22AE-ED16-6C3E80196C96}"/>
          </ac:picMkLst>
        </pc:picChg>
        <pc:picChg chg="add mod">
          <ac:chgData name="Benny Gadovnik" userId="93679512d58ffb93" providerId="LiveId" clId="{6F5E00D4-BBB0-4FBE-A4E2-03167C811087}" dt="2024-02-05T11:31:06.394" v="61"/>
          <ac:picMkLst>
            <pc:docMk/>
            <pc:sldMk cId="4007172324" sldId="280"/>
            <ac:picMk id="11" creationId="{E2CB30A6-7CA4-39AF-F1AE-4EBBADFD6800}"/>
          </ac:picMkLst>
        </pc:picChg>
        <pc:picChg chg="add mod">
          <ac:chgData name="Benny Gadovnik" userId="93679512d58ffb93" providerId="LiveId" clId="{6F5E00D4-BBB0-4FBE-A4E2-03167C811087}" dt="2024-02-05T11:35:09.899" v="101"/>
          <ac:picMkLst>
            <pc:docMk/>
            <pc:sldMk cId="4007172324" sldId="280"/>
            <ac:picMk id="17" creationId="{5F7D1DAB-03F3-31B7-DD3E-8790299B94B2}"/>
          </ac:picMkLst>
        </pc:picChg>
      </pc:sldChg>
    </pc:docChg>
  </pc:docChgLst>
  <pc:docChgLst>
    <pc:chgData name="Benny Gadovnik" userId="93679512d58ffb93" providerId="LiveId" clId="{DE66BAB0-2D0F-43BF-AEA2-93407C077909}"/>
    <pc:docChg chg="undo custSel addSld delSld modSld sldOrd">
      <pc:chgData name="Benny Gadovnik" userId="93679512d58ffb93" providerId="LiveId" clId="{DE66BAB0-2D0F-43BF-AEA2-93407C077909}" dt="2024-03-05T13:08:06.621" v="1064" actId="14100"/>
      <pc:docMkLst>
        <pc:docMk/>
      </pc:docMkLst>
      <pc:sldChg chg="ord">
        <pc:chgData name="Benny Gadovnik" userId="93679512d58ffb93" providerId="LiveId" clId="{DE66BAB0-2D0F-43BF-AEA2-93407C077909}" dt="2024-03-05T06:25:27.398" v="32"/>
        <pc:sldMkLst>
          <pc:docMk/>
          <pc:sldMk cId="2474018991" sldId="256"/>
        </pc:sldMkLst>
      </pc:sldChg>
      <pc:sldChg chg="ord">
        <pc:chgData name="Benny Gadovnik" userId="93679512d58ffb93" providerId="LiveId" clId="{DE66BAB0-2D0F-43BF-AEA2-93407C077909}" dt="2024-03-05T06:20:08.826" v="1"/>
        <pc:sldMkLst>
          <pc:docMk/>
          <pc:sldMk cId="3222668951" sldId="263"/>
        </pc:sldMkLst>
      </pc:sldChg>
      <pc:sldChg chg="ord">
        <pc:chgData name="Benny Gadovnik" userId="93679512d58ffb93" providerId="LiveId" clId="{DE66BAB0-2D0F-43BF-AEA2-93407C077909}" dt="2024-03-05T06:20:11.687" v="3"/>
        <pc:sldMkLst>
          <pc:docMk/>
          <pc:sldMk cId="696532632" sldId="264"/>
        </pc:sldMkLst>
      </pc:sldChg>
      <pc:sldChg chg="addSp delSp modSp add mod">
        <pc:chgData name="Benny Gadovnik" userId="93679512d58ffb93" providerId="LiveId" clId="{DE66BAB0-2D0F-43BF-AEA2-93407C077909}" dt="2024-03-05T06:24:37.890" v="30" actId="478"/>
        <pc:sldMkLst>
          <pc:docMk/>
          <pc:sldMk cId="3898792386" sldId="281"/>
        </pc:sldMkLst>
        <pc:spChg chg="del">
          <ac:chgData name="Benny Gadovnik" userId="93679512d58ffb93" providerId="LiveId" clId="{DE66BAB0-2D0F-43BF-AEA2-93407C077909}" dt="2024-03-05T06:24:37.890" v="30" actId="478"/>
          <ac:spMkLst>
            <pc:docMk/>
            <pc:sldMk cId="3898792386" sldId="281"/>
            <ac:spMk id="2" creationId="{06256733-5B68-BBED-0B26-3B53D2E49FDF}"/>
          </ac:spMkLst>
        </pc:spChg>
        <pc:spChg chg="add mod">
          <ac:chgData name="Benny Gadovnik" userId="93679512d58ffb93" providerId="LiveId" clId="{DE66BAB0-2D0F-43BF-AEA2-93407C077909}" dt="2024-03-05T06:24:04.654" v="28" actId="207"/>
          <ac:spMkLst>
            <pc:docMk/>
            <pc:sldMk cId="3898792386" sldId="281"/>
            <ac:spMk id="3" creationId="{F2258D02-FF05-48B4-E72B-81753498267D}"/>
          </ac:spMkLst>
        </pc:spChg>
        <pc:picChg chg="mod">
          <ac:chgData name="Benny Gadovnik" userId="93679512d58ffb93" providerId="LiveId" clId="{DE66BAB0-2D0F-43BF-AEA2-93407C077909}" dt="2024-03-05T06:23:48.302" v="26" actId="1076"/>
          <ac:picMkLst>
            <pc:docMk/>
            <pc:sldMk cId="3898792386" sldId="281"/>
            <ac:picMk id="7" creationId="{8E132053-ED20-CB63-F099-9F4FD7C729B5}"/>
          </ac:picMkLst>
        </pc:picChg>
      </pc:sldChg>
      <pc:sldChg chg="delSp add mod">
        <pc:chgData name="Benny Gadovnik" userId="93679512d58ffb93" providerId="LiveId" clId="{DE66BAB0-2D0F-43BF-AEA2-93407C077909}" dt="2024-03-05T06:24:30.337" v="29" actId="478"/>
        <pc:sldMkLst>
          <pc:docMk/>
          <pc:sldMk cId="3754539563" sldId="282"/>
        </pc:sldMkLst>
        <pc:spChg chg="del">
          <ac:chgData name="Benny Gadovnik" userId="93679512d58ffb93" providerId="LiveId" clId="{DE66BAB0-2D0F-43BF-AEA2-93407C077909}" dt="2024-03-05T06:24:30.337" v="29" actId="478"/>
          <ac:spMkLst>
            <pc:docMk/>
            <pc:sldMk cId="3754539563" sldId="282"/>
            <ac:spMk id="2" creationId="{06256733-5B68-BBED-0B26-3B53D2E49FDF}"/>
          </ac:spMkLst>
        </pc:spChg>
      </pc:sldChg>
      <pc:sldChg chg="addSp delSp modSp add mod ord">
        <pc:chgData name="Benny Gadovnik" userId="93679512d58ffb93" providerId="LiveId" clId="{DE66BAB0-2D0F-43BF-AEA2-93407C077909}" dt="2024-03-05T13:08:06.621" v="1064" actId="14100"/>
        <pc:sldMkLst>
          <pc:docMk/>
          <pc:sldMk cId="925047329" sldId="283"/>
        </pc:sldMkLst>
        <pc:spChg chg="del">
          <ac:chgData name="Benny Gadovnik" userId="93679512d58ffb93" providerId="LiveId" clId="{DE66BAB0-2D0F-43BF-AEA2-93407C077909}" dt="2024-03-05T07:38:20.973" v="34" actId="478"/>
          <ac:spMkLst>
            <pc:docMk/>
            <pc:sldMk cId="925047329" sldId="283"/>
            <ac:spMk id="3" creationId="{8F4AFC13-755E-7E38-0E09-6249EEDD528E}"/>
          </ac:spMkLst>
        </pc:spChg>
        <pc:spChg chg="add del mod ord">
          <ac:chgData name="Benny Gadovnik" userId="93679512d58ffb93" providerId="LiveId" clId="{DE66BAB0-2D0F-43BF-AEA2-93407C077909}" dt="2024-03-05T12:48:15.414" v="779" actId="478"/>
          <ac:spMkLst>
            <pc:docMk/>
            <pc:sldMk cId="925047329" sldId="283"/>
            <ac:spMk id="3" creationId="{9C8BAB37-53FA-0B26-B98E-EB84D6E9CE77}"/>
          </ac:spMkLst>
        </pc:spChg>
        <pc:spChg chg="add mod">
          <ac:chgData name="Benny Gadovnik" userId="93679512d58ffb93" providerId="LiveId" clId="{DE66BAB0-2D0F-43BF-AEA2-93407C077909}" dt="2024-03-05T12:53:37.879" v="846" actId="255"/>
          <ac:spMkLst>
            <pc:docMk/>
            <pc:sldMk cId="925047329" sldId="283"/>
            <ac:spMk id="5" creationId="{76630987-CBDB-7A70-116A-1F77A7A34D97}"/>
          </ac:spMkLst>
        </pc:spChg>
        <pc:spChg chg="add mod">
          <ac:chgData name="Benny Gadovnik" userId="93679512d58ffb93" providerId="LiveId" clId="{DE66BAB0-2D0F-43BF-AEA2-93407C077909}" dt="2024-03-05T12:53:37.879" v="846" actId="255"/>
          <ac:spMkLst>
            <pc:docMk/>
            <pc:sldMk cId="925047329" sldId="283"/>
            <ac:spMk id="6" creationId="{07FB4B52-EE61-D7E4-5F4E-9DF5DE791F1F}"/>
          </ac:spMkLst>
        </pc:spChg>
        <pc:spChg chg="add mod">
          <ac:chgData name="Benny Gadovnik" userId="93679512d58ffb93" providerId="LiveId" clId="{DE66BAB0-2D0F-43BF-AEA2-93407C077909}" dt="2024-03-05T12:53:37.879" v="846" actId="255"/>
          <ac:spMkLst>
            <pc:docMk/>
            <pc:sldMk cId="925047329" sldId="283"/>
            <ac:spMk id="7" creationId="{49EBD5BC-34A4-6879-B30A-276D587D3FA4}"/>
          </ac:spMkLst>
        </pc:spChg>
        <pc:spChg chg="add del mod">
          <ac:chgData name="Benny Gadovnik" userId="93679512d58ffb93" providerId="LiveId" clId="{DE66BAB0-2D0F-43BF-AEA2-93407C077909}" dt="2024-03-05T10:24:55.730" v="297" actId="478"/>
          <ac:spMkLst>
            <pc:docMk/>
            <pc:sldMk cId="925047329" sldId="283"/>
            <ac:spMk id="7" creationId="{E5C9062D-3E14-729A-998C-E0BEC5D54CE8}"/>
          </ac:spMkLst>
        </pc:spChg>
        <pc:spChg chg="add mod">
          <ac:chgData name="Benny Gadovnik" userId="93679512d58ffb93" providerId="LiveId" clId="{DE66BAB0-2D0F-43BF-AEA2-93407C077909}" dt="2024-03-05T12:53:37.879" v="846" actId="255"/>
          <ac:spMkLst>
            <pc:docMk/>
            <pc:sldMk cId="925047329" sldId="283"/>
            <ac:spMk id="8" creationId="{F05C0E17-3C48-9766-8D02-42B0C9A1702D}"/>
          </ac:spMkLst>
        </pc:spChg>
        <pc:spChg chg="add del mod">
          <ac:chgData name="Benny Gadovnik" userId="93679512d58ffb93" providerId="LiveId" clId="{DE66BAB0-2D0F-43BF-AEA2-93407C077909}" dt="2024-03-05T10:24:55.730" v="297" actId="478"/>
          <ac:spMkLst>
            <pc:docMk/>
            <pc:sldMk cId="925047329" sldId="283"/>
            <ac:spMk id="9" creationId="{3C6988FD-5EDE-CBF0-F0C9-3F2C2FDD304A}"/>
          </ac:spMkLst>
        </pc:spChg>
        <pc:spChg chg="add mod">
          <ac:chgData name="Benny Gadovnik" userId="93679512d58ffb93" providerId="LiveId" clId="{DE66BAB0-2D0F-43BF-AEA2-93407C077909}" dt="2024-03-05T12:53:37.879" v="846" actId="255"/>
          <ac:spMkLst>
            <pc:docMk/>
            <pc:sldMk cId="925047329" sldId="283"/>
            <ac:spMk id="9" creationId="{B81A147E-F9C0-6FBC-68F5-17FB550475F4}"/>
          </ac:spMkLst>
        </pc:spChg>
        <pc:spChg chg="add del mod">
          <ac:chgData name="Benny Gadovnik" userId="93679512d58ffb93" providerId="LiveId" clId="{DE66BAB0-2D0F-43BF-AEA2-93407C077909}" dt="2024-03-05T10:24:55.730" v="297" actId="478"/>
          <ac:spMkLst>
            <pc:docMk/>
            <pc:sldMk cId="925047329" sldId="283"/>
            <ac:spMk id="10" creationId="{4FF3DF83-19DF-8E3D-999B-3FFAEC477DA4}"/>
          </ac:spMkLst>
        </pc:spChg>
        <pc:spChg chg="add mod">
          <ac:chgData name="Benny Gadovnik" userId="93679512d58ffb93" providerId="LiveId" clId="{DE66BAB0-2D0F-43BF-AEA2-93407C077909}" dt="2024-03-05T12:53:37.879" v="846" actId="255"/>
          <ac:spMkLst>
            <pc:docMk/>
            <pc:sldMk cId="925047329" sldId="283"/>
            <ac:spMk id="10" creationId="{E4A59C7C-A1FF-DA3E-AF8C-14571F4B59DB}"/>
          </ac:spMkLst>
        </pc:spChg>
        <pc:spChg chg="add del mod">
          <ac:chgData name="Benny Gadovnik" userId="93679512d58ffb93" providerId="LiveId" clId="{DE66BAB0-2D0F-43BF-AEA2-93407C077909}" dt="2024-03-05T10:24:55.730" v="297" actId="478"/>
          <ac:spMkLst>
            <pc:docMk/>
            <pc:sldMk cId="925047329" sldId="283"/>
            <ac:spMk id="11" creationId="{A69DA1EE-3633-EE85-CE4C-074571082510}"/>
          </ac:spMkLst>
        </pc:spChg>
        <pc:spChg chg="add mod">
          <ac:chgData name="Benny Gadovnik" userId="93679512d58ffb93" providerId="LiveId" clId="{DE66BAB0-2D0F-43BF-AEA2-93407C077909}" dt="2024-03-05T12:53:37.879" v="846" actId="255"/>
          <ac:spMkLst>
            <pc:docMk/>
            <pc:sldMk cId="925047329" sldId="283"/>
            <ac:spMk id="11" creationId="{DC6ED95C-5E36-D6D8-BB51-1D077C784822}"/>
          </ac:spMkLst>
        </pc:spChg>
        <pc:spChg chg="add del mod">
          <ac:chgData name="Benny Gadovnik" userId="93679512d58ffb93" providerId="LiveId" clId="{DE66BAB0-2D0F-43BF-AEA2-93407C077909}" dt="2024-03-05T07:55:46.417" v="131" actId="478"/>
          <ac:spMkLst>
            <pc:docMk/>
            <pc:sldMk cId="925047329" sldId="283"/>
            <ac:spMk id="12" creationId="{148ABF0E-CC6E-C57B-C64E-A423395D032E}"/>
          </ac:spMkLst>
        </pc:spChg>
        <pc:spChg chg="add mod">
          <ac:chgData name="Benny Gadovnik" userId="93679512d58ffb93" providerId="LiveId" clId="{DE66BAB0-2D0F-43BF-AEA2-93407C077909}" dt="2024-03-05T12:53:37.879" v="846" actId="255"/>
          <ac:spMkLst>
            <pc:docMk/>
            <pc:sldMk cId="925047329" sldId="283"/>
            <ac:spMk id="12" creationId="{AD27D9D8-7AB9-87B7-C1E1-357279C8B617}"/>
          </ac:spMkLst>
        </pc:spChg>
        <pc:spChg chg="add mod">
          <ac:chgData name="Benny Gadovnik" userId="93679512d58ffb93" providerId="LiveId" clId="{DE66BAB0-2D0F-43BF-AEA2-93407C077909}" dt="2024-03-05T12:53:37.879" v="846" actId="255"/>
          <ac:spMkLst>
            <pc:docMk/>
            <pc:sldMk cId="925047329" sldId="283"/>
            <ac:spMk id="13" creationId="{AE97D983-73EA-3BDA-C7E0-D688EB0A86CD}"/>
          </ac:spMkLst>
        </pc:spChg>
        <pc:spChg chg="add del mod">
          <ac:chgData name="Benny Gadovnik" userId="93679512d58ffb93" providerId="LiveId" clId="{DE66BAB0-2D0F-43BF-AEA2-93407C077909}" dt="2024-03-05T07:55:46.417" v="133"/>
          <ac:spMkLst>
            <pc:docMk/>
            <pc:sldMk cId="925047329" sldId="283"/>
            <ac:spMk id="13" creationId="{B826E6DE-6266-9495-6E76-242CC4B9CE9D}"/>
          </ac:spMkLst>
        </pc:spChg>
        <pc:spChg chg="add del">
          <ac:chgData name="Benny Gadovnik" userId="93679512d58ffb93" providerId="LiveId" clId="{DE66BAB0-2D0F-43BF-AEA2-93407C077909}" dt="2024-03-05T08:00:38.046" v="135" actId="478"/>
          <ac:spMkLst>
            <pc:docMk/>
            <pc:sldMk cId="925047329" sldId="283"/>
            <ac:spMk id="14" creationId="{428223B9-39E3-5512-4809-ACF7231226DD}"/>
          </ac:spMkLst>
        </pc:spChg>
        <pc:spChg chg="add del mod">
          <ac:chgData name="Benny Gadovnik" userId="93679512d58ffb93" providerId="LiveId" clId="{DE66BAB0-2D0F-43BF-AEA2-93407C077909}" dt="2024-03-05T08:02:07.283" v="139" actId="478"/>
          <ac:spMkLst>
            <pc:docMk/>
            <pc:sldMk cId="925047329" sldId="283"/>
            <ac:spMk id="15" creationId="{627FD771-F259-186B-0DA9-88A983289653}"/>
          </ac:spMkLst>
        </pc:spChg>
        <pc:spChg chg="add mod">
          <ac:chgData name="Benny Gadovnik" userId="93679512d58ffb93" providerId="LiveId" clId="{DE66BAB0-2D0F-43BF-AEA2-93407C077909}" dt="2024-03-05T12:53:37.879" v="846" actId="255"/>
          <ac:spMkLst>
            <pc:docMk/>
            <pc:sldMk cId="925047329" sldId="283"/>
            <ac:spMk id="15" creationId="{DF8D8985-E372-8A88-88D1-CC506AF2A9B5}"/>
          </ac:spMkLst>
        </pc:spChg>
        <pc:spChg chg="add del mod">
          <ac:chgData name="Benny Gadovnik" userId="93679512d58ffb93" providerId="LiveId" clId="{DE66BAB0-2D0F-43BF-AEA2-93407C077909}" dt="2024-03-05T12:50:35.281" v="800" actId="478"/>
          <ac:spMkLst>
            <pc:docMk/>
            <pc:sldMk cId="925047329" sldId="283"/>
            <ac:spMk id="16" creationId="{6EC6FD38-CB16-762C-47B7-7B35428B0330}"/>
          </ac:spMkLst>
        </pc:spChg>
        <pc:spChg chg="add del mod">
          <ac:chgData name="Benny Gadovnik" userId="93679512d58ffb93" providerId="LiveId" clId="{DE66BAB0-2D0F-43BF-AEA2-93407C077909}" dt="2024-03-05T08:03:42.966" v="144" actId="478"/>
          <ac:spMkLst>
            <pc:docMk/>
            <pc:sldMk cId="925047329" sldId="283"/>
            <ac:spMk id="16" creationId="{757AF534-8237-53C8-3F78-4E554206C906}"/>
          </ac:spMkLst>
        </pc:spChg>
        <pc:spChg chg="add mod">
          <ac:chgData name="Benny Gadovnik" userId="93679512d58ffb93" providerId="LiveId" clId="{DE66BAB0-2D0F-43BF-AEA2-93407C077909}" dt="2024-03-05T12:53:37.879" v="846" actId="255"/>
          <ac:spMkLst>
            <pc:docMk/>
            <pc:sldMk cId="925047329" sldId="283"/>
            <ac:spMk id="17" creationId="{D5F75672-B29A-976F-6BF0-A1C2E2A31725}"/>
          </ac:spMkLst>
        </pc:spChg>
        <pc:spChg chg="add mod">
          <ac:chgData name="Benny Gadovnik" userId="93679512d58ffb93" providerId="LiveId" clId="{DE66BAB0-2D0F-43BF-AEA2-93407C077909}" dt="2024-03-05T12:53:37.879" v="846" actId="255"/>
          <ac:spMkLst>
            <pc:docMk/>
            <pc:sldMk cId="925047329" sldId="283"/>
            <ac:spMk id="19" creationId="{B857A8BC-638D-1B1E-CB6B-49D6C4EF435E}"/>
          </ac:spMkLst>
        </pc:spChg>
        <pc:spChg chg="add del mod">
          <ac:chgData name="Benny Gadovnik" userId="93679512d58ffb93" providerId="LiveId" clId="{DE66BAB0-2D0F-43BF-AEA2-93407C077909}" dt="2024-03-05T10:22:58.841" v="293" actId="478"/>
          <ac:spMkLst>
            <pc:docMk/>
            <pc:sldMk cId="925047329" sldId="283"/>
            <ac:spMk id="19" creationId="{C445589D-F0CA-EDD4-70FC-80DFDFF17DFE}"/>
          </ac:spMkLst>
        </pc:spChg>
        <pc:spChg chg="add del mod">
          <ac:chgData name="Benny Gadovnik" userId="93679512d58ffb93" providerId="LiveId" clId="{DE66BAB0-2D0F-43BF-AEA2-93407C077909}" dt="2024-03-05T10:23:03.331" v="294" actId="478"/>
          <ac:spMkLst>
            <pc:docMk/>
            <pc:sldMk cId="925047329" sldId="283"/>
            <ac:spMk id="20" creationId="{34DBAA2D-3B5D-475D-9E45-BA05D8D3A99F}"/>
          </ac:spMkLst>
        </pc:spChg>
        <pc:grpChg chg="add del mod">
          <ac:chgData name="Benny Gadovnik" userId="93679512d58ffb93" providerId="LiveId" clId="{DE66BAB0-2D0F-43BF-AEA2-93407C077909}" dt="2024-03-05T12:51:41.685" v="816" actId="14100"/>
          <ac:grpSpMkLst>
            <pc:docMk/>
            <pc:sldMk cId="925047329" sldId="283"/>
            <ac:grpSpMk id="14" creationId="{0DA36D83-CBD1-1FB5-2F1C-F56B4D0DC4A3}"/>
          </ac:grpSpMkLst>
        </pc:grpChg>
        <pc:picChg chg="add mod">
          <ac:chgData name="Benny Gadovnik" userId="93679512d58ffb93" providerId="LiveId" clId="{DE66BAB0-2D0F-43BF-AEA2-93407C077909}" dt="2024-03-05T12:49:41.462" v="791" actId="14100"/>
          <ac:picMkLst>
            <pc:docMk/>
            <pc:sldMk cId="925047329" sldId="283"/>
            <ac:picMk id="4" creationId="{598584C2-3F4C-E022-E676-0E02B38DE137}"/>
          </ac:picMkLst>
        </pc:picChg>
        <pc:picChg chg="del">
          <ac:chgData name="Benny Gadovnik" userId="93679512d58ffb93" providerId="LiveId" clId="{DE66BAB0-2D0F-43BF-AEA2-93407C077909}" dt="2024-03-05T07:38:23.142" v="35" actId="478"/>
          <ac:picMkLst>
            <pc:docMk/>
            <pc:sldMk cId="925047329" sldId="283"/>
            <ac:picMk id="6" creationId="{79DA7B47-ACF9-9FA2-C558-6371E7B5755D}"/>
          </ac:picMkLst>
        </pc:picChg>
        <pc:picChg chg="add del mod">
          <ac:chgData name="Benny Gadovnik" userId="93679512d58ffb93" providerId="LiveId" clId="{DE66BAB0-2D0F-43BF-AEA2-93407C077909}" dt="2024-03-05T12:48:17.237" v="780" actId="478"/>
          <ac:picMkLst>
            <pc:docMk/>
            <pc:sldMk cId="925047329" sldId="283"/>
            <ac:picMk id="18" creationId="{EEAA1E94-C899-9CE2-5DDD-845F0CFDAA2D}"/>
          </ac:picMkLst>
        </pc:picChg>
        <pc:picChg chg="add del mod">
          <ac:chgData name="Benny Gadovnik" userId="93679512d58ffb93" providerId="LiveId" clId="{DE66BAB0-2D0F-43BF-AEA2-93407C077909}" dt="2024-03-05T07:50:52.582" v="69" actId="21"/>
          <ac:picMkLst>
            <pc:docMk/>
            <pc:sldMk cId="925047329" sldId="283"/>
            <ac:picMk id="1026" creationId="{5FCC2405-EAA2-DACA-41DF-5A8130D98FC1}"/>
          </ac:picMkLst>
        </pc:picChg>
        <pc:picChg chg="add del mod">
          <ac:chgData name="Benny Gadovnik" userId="93679512d58ffb93" providerId="LiveId" clId="{DE66BAB0-2D0F-43BF-AEA2-93407C077909}" dt="2024-03-05T07:54:44.089" v="123" actId="478"/>
          <ac:picMkLst>
            <pc:docMk/>
            <pc:sldMk cId="925047329" sldId="283"/>
            <ac:picMk id="1028" creationId="{C5BF588F-66FD-FBCA-F824-A0680BB57A2D}"/>
          </ac:picMkLst>
        </pc:picChg>
        <pc:picChg chg="add del mod">
          <ac:chgData name="Benny Gadovnik" userId="93679512d58ffb93" providerId="LiveId" clId="{DE66BAB0-2D0F-43BF-AEA2-93407C077909}" dt="2024-03-05T08:03:35.851" v="143" actId="478"/>
          <ac:picMkLst>
            <pc:docMk/>
            <pc:sldMk cId="925047329" sldId="283"/>
            <ac:picMk id="1030" creationId="{4AF9C7C2-B06E-E17D-81B3-CB6E221FBF7F}"/>
          </ac:picMkLst>
        </pc:picChg>
        <pc:picChg chg="add del mod">
          <ac:chgData name="Benny Gadovnik" userId="93679512d58ffb93" providerId="LiveId" clId="{DE66BAB0-2D0F-43BF-AEA2-93407C077909}" dt="2024-03-05T08:04:47.274" v="150" actId="21"/>
          <ac:picMkLst>
            <pc:docMk/>
            <pc:sldMk cId="925047329" sldId="283"/>
            <ac:picMk id="1032" creationId="{B238EB40-B2A8-54FF-D839-36AFB267A06B}"/>
          </ac:picMkLst>
        </pc:picChg>
        <pc:cxnChg chg="add mod">
          <ac:chgData name="Benny Gadovnik" userId="93679512d58ffb93" providerId="LiveId" clId="{DE66BAB0-2D0F-43BF-AEA2-93407C077909}" dt="2024-03-05T13:08:06.621" v="1064" actId="14100"/>
          <ac:cxnSpMkLst>
            <pc:docMk/>
            <pc:sldMk cId="925047329" sldId="283"/>
            <ac:cxnSpMk id="21" creationId="{A74BB2C5-AEEB-2497-BB8B-3403FB425996}"/>
          </ac:cxnSpMkLst>
        </pc:cxnChg>
      </pc:sldChg>
      <pc:sldChg chg="addSp delSp modSp add mod">
        <pc:chgData name="Benny Gadovnik" userId="93679512d58ffb93" providerId="LiveId" clId="{DE66BAB0-2D0F-43BF-AEA2-93407C077909}" dt="2024-03-05T13:06:53.370" v="1034" actId="1076"/>
        <pc:sldMkLst>
          <pc:docMk/>
          <pc:sldMk cId="71896367" sldId="284"/>
        </pc:sldMkLst>
        <pc:spChg chg="add del mod">
          <ac:chgData name="Benny Gadovnik" userId="93679512d58ffb93" providerId="LiveId" clId="{DE66BAB0-2D0F-43BF-AEA2-93407C077909}" dt="2024-03-05T13:03:34.005" v="986" actId="478"/>
          <ac:spMkLst>
            <pc:docMk/>
            <pc:sldMk cId="71896367" sldId="284"/>
            <ac:spMk id="4" creationId="{10BD6F65-BEBE-B63B-DF47-FB564CA10FD4}"/>
          </ac:spMkLst>
        </pc:spChg>
        <pc:spChg chg="add mod">
          <ac:chgData name="Benny Gadovnik" userId="93679512d58ffb93" providerId="LiveId" clId="{DE66BAB0-2D0F-43BF-AEA2-93407C077909}" dt="2024-03-05T13:05:25.876" v="1023" actId="1076"/>
          <ac:spMkLst>
            <pc:docMk/>
            <pc:sldMk cId="71896367" sldId="284"/>
            <ac:spMk id="5" creationId="{47B8B48F-97DE-72FC-9C31-BD65B788E2DF}"/>
          </ac:spMkLst>
        </pc:spChg>
        <pc:spChg chg="add mod">
          <ac:chgData name="Benny Gadovnik" userId="93679512d58ffb93" providerId="LiveId" clId="{DE66BAB0-2D0F-43BF-AEA2-93407C077909}" dt="2024-03-05T13:05:32.927" v="1025" actId="113"/>
          <ac:spMkLst>
            <pc:docMk/>
            <pc:sldMk cId="71896367" sldId="284"/>
            <ac:spMk id="6" creationId="{501D4A42-0882-D6DF-40ED-EC00A38A0EC8}"/>
          </ac:spMkLst>
        </pc:spChg>
        <pc:spChg chg="del mod">
          <ac:chgData name="Benny Gadovnik" userId="93679512d58ffb93" providerId="LiveId" clId="{DE66BAB0-2D0F-43BF-AEA2-93407C077909}" dt="2024-03-05T13:01:58.723" v="969" actId="478"/>
          <ac:spMkLst>
            <pc:docMk/>
            <pc:sldMk cId="71896367" sldId="284"/>
            <ac:spMk id="7" creationId="{D9FDFE54-EF8D-E7C0-458E-6C87903037C9}"/>
          </ac:spMkLst>
        </pc:spChg>
        <pc:spChg chg="add mod">
          <ac:chgData name="Benny Gadovnik" userId="93679512d58ffb93" providerId="LiveId" clId="{DE66BAB0-2D0F-43BF-AEA2-93407C077909}" dt="2024-03-05T13:05:52.376" v="1026" actId="207"/>
          <ac:spMkLst>
            <pc:docMk/>
            <pc:sldMk cId="71896367" sldId="284"/>
            <ac:spMk id="8" creationId="{18B1DE56-10B8-0CC5-836F-2B672000DE20}"/>
          </ac:spMkLst>
        </pc:spChg>
        <pc:spChg chg="del mod">
          <ac:chgData name="Benny Gadovnik" userId="93679512d58ffb93" providerId="LiveId" clId="{DE66BAB0-2D0F-43BF-AEA2-93407C077909}" dt="2024-03-05T13:02:44.800" v="976" actId="478"/>
          <ac:spMkLst>
            <pc:docMk/>
            <pc:sldMk cId="71896367" sldId="284"/>
            <ac:spMk id="9" creationId="{F12252A1-8B28-4754-12C0-89BC6E862FC7}"/>
          </ac:spMkLst>
        </pc:spChg>
        <pc:spChg chg="del mod">
          <ac:chgData name="Benny Gadovnik" userId="93679512d58ffb93" providerId="LiveId" clId="{DE66BAB0-2D0F-43BF-AEA2-93407C077909}" dt="2024-03-05T12:59:46.027" v="873" actId="478"/>
          <ac:spMkLst>
            <pc:docMk/>
            <pc:sldMk cId="71896367" sldId="284"/>
            <ac:spMk id="10" creationId="{DD0A5727-96E8-A01C-5349-5C210A288D94}"/>
          </ac:spMkLst>
        </pc:spChg>
        <pc:spChg chg="del mod">
          <ac:chgData name="Benny Gadovnik" userId="93679512d58ffb93" providerId="LiveId" clId="{DE66BAB0-2D0F-43BF-AEA2-93407C077909}" dt="2024-03-05T13:02:51.532" v="978" actId="478"/>
          <ac:spMkLst>
            <pc:docMk/>
            <pc:sldMk cId="71896367" sldId="284"/>
            <ac:spMk id="11" creationId="{13A21425-988D-839D-9022-87F162A4E6B7}"/>
          </ac:spMkLst>
        </pc:spChg>
        <pc:spChg chg="add mod">
          <ac:chgData name="Benny Gadovnik" userId="93679512d58ffb93" providerId="LiveId" clId="{DE66BAB0-2D0F-43BF-AEA2-93407C077909}" dt="2024-03-05T13:06:53.370" v="1034" actId="1076"/>
          <ac:spMkLst>
            <pc:docMk/>
            <pc:sldMk cId="71896367" sldId="284"/>
            <ac:spMk id="12" creationId="{6F4EC9AE-837C-435F-B9AF-2B45C0D3863D}"/>
          </ac:spMkLst>
        </pc:spChg>
        <pc:picChg chg="del">
          <ac:chgData name="Benny Gadovnik" userId="93679512d58ffb93" providerId="LiveId" clId="{DE66BAB0-2D0F-43BF-AEA2-93407C077909}" dt="2024-03-05T10:28:01.873" v="386" actId="478"/>
          <ac:picMkLst>
            <pc:docMk/>
            <pc:sldMk cId="71896367" sldId="284"/>
            <ac:picMk id="4" creationId="{40D8D9AF-4BE2-8D30-D26C-9EED9E83D507}"/>
          </ac:picMkLst>
        </pc:picChg>
        <pc:picChg chg="del">
          <ac:chgData name="Benny Gadovnik" userId="93679512d58ffb93" providerId="LiveId" clId="{DE66BAB0-2D0F-43BF-AEA2-93407C077909}" dt="2024-03-05T10:28:05.123" v="387" actId="478"/>
          <ac:picMkLst>
            <pc:docMk/>
            <pc:sldMk cId="71896367" sldId="284"/>
            <ac:picMk id="18" creationId="{53A943F7-43C7-49D2-CA17-5CDE81640D73}"/>
          </ac:picMkLst>
        </pc:picChg>
      </pc:sldChg>
      <pc:sldChg chg="addSp delSp modSp add del mod">
        <pc:chgData name="Benny Gadovnik" userId="93679512d58ffb93" providerId="LiveId" clId="{DE66BAB0-2D0F-43BF-AEA2-93407C077909}" dt="2024-03-05T13:07:04.901" v="1035" actId="47"/>
        <pc:sldMkLst>
          <pc:docMk/>
          <pc:sldMk cId="4113838205" sldId="285"/>
        </pc:sldMkLst>
        <pc:spChg chg="del">
          <ac:chgData name="Benny Gadovnik" userId="93679512d58ffb93" providerId="LiveId" clId="{DE66BAB0-2D0F-43BF-AEA2-93407C077909}" dt="2024-03-05T12:35:41.303" v="568" actId="478"/>
          <ac:spMkLst>
            <pc:docMk/>
            <pc:sldMk cId="4113838205" sldId="285"/>
            <ac:spMk id="3" creationId="{930759CC-3B3A-0032-501F-ADDFA6988559}"/>
          </ac:spMkLst>
        </pc:spChg>
        <pc:spChg chg="add del mod">
          <ac:chgData name="Benny Gadovnik" userId="93679512d58ffb93" providerId="LiveId" clId="{DE66BAB0-2D0F-43BF-AEA2-93407C077909}" dt="2024-03-05T12:35:38.579" v="567" actId="478"/>
          <ac:spMkLst>
            <pc:docMk/>
            <pc:sldMk cId="4113838205" sldId="285"/>
            <ac:spMk id="5" creationId="{D14DFA0C-8C13-CB0D-3F36-198CF5E86170}"/>
          </ac:spMkLst>
        </pc:spChg>
        <pc:spChg chg="add del mod">
          <ac:chgData name="Benny Gadovnik" userId="93679512d58ffb93" providerId="LiveId" clId="{DE66BAB0-2D0F-43BF-AEA2-93407C077909}" dt="2024-03-05T12:33:40.590" v="563" actId="478"/>
          <ac:spMkLst>
            <pc:docMk/>
            <pc:sldMk cId="4113838205" sldId="285"/>
            <ac:spMk id="9" creationId="{5880DE13-E989-F425-487C-2A13528D90B3}"/>
          </ac:spMkLst>
        </pc:spChg>
        <pc:spChg chg="add del">
          <ac:chgData name="Benny Gadovnik" userId="93679512d58ffb93" providerId="LiveId" clId="{DE66BAB0-2D0F-43BF-AEA2-93407C077909}" dt="2024-03-05T12:34:12.894" v="566" actId="478"/>
          <ac:spMkLst>
            <pc:docMk/>
            <pc:sldMk cId="4113838205" sldId="285"/>
            <ac:spMk id="10" creationId="{90DA45E2-F290-76E2-D0A5-557D38638AE9}"/>
          </ac:spMkLst>
        </pc:spChg>
        <pc:picChg chg="mod">
          <ac:chgData name="Benny Gadovnik" userId="93679512d58ffb93" providerId="LiveId" clId="{DE66BAB0-2D0F-43BF-AEA2-93407C077909}" dt="2024-03-05T12:30:47.887" v="558" actId="1076"/>
          <ac:picMkLst>
            <pc:docMk/>
            <pc:sldMk cId="4113838205" sldId="285"/>
            <ac:picMk id="4" creationId="{69BE9CF6-5ED1-41B1-5A73-D40AFAEBF08A}"/>
          </ac:picMkLst>
        </pc:picChg>
        <pc:picChg chg="del">
          <ac:chgData name="Benny Gadovnik" userId="93679512d58ffb93" providerId="LiveId" clId="{DE66BAB0-2D0F-43BF-AEA2-93407C077909}" dt="2024-03-05T12:35:43.418" v="569" actId="478"/>
          <ac:picMkLst>
            <pc:docMk/>
            <pc:sldMk cId="4113838205" sldId="285"/>
            <ac:picMk id="18" creationId="{2DEF7F5C-B67D-68D8-C82B-96E4F50EFEA5}"/>
          </ac:picMkLst>
        </pc:picChg>
        <pc:picChg chg="add del mod">
          <ac:chgData name="Benny Gadovnik" userId="93679512d58ffb93" providerId="LiveId" clId="{DE66BAB0-2D0F-43BF-AEA2-93407C077909}" dt="2024-03-05T12:37:42.485" v="573" actId="478"/>
          <ac:picMkLst>
            <pc:docMk/>
            <pc:sldMk cId="4113838205" sldId="285"/>
            <ac:picMk id="1026" creationId="{67EF412F-204E-6BDB-2A52-61E3EAE24C1A}"/>
          </ac:picMkLst>
        </pc:picChg>
        <pc:picChg chg="add del mod">
          <ac:chgData name="Benny Gadovnik" userId="93679512d58ffb93" providerId="LiveId" clId="{DE66BAB0-2D0F-43BF-AEA2-93407C077909}" dt="2024-03-05T12:38:02.127" v="577" actId="478"/>
          <ac:picMkLst>
            <pc:docMk/>
            <pc:sldMk cId="4113838205" sldId="285"/>
            <ac:picMk id="1028" creationId="{41C9BA2D-792A-1966-B966-08F06B1C3271}"/>
          </ac:picMkLst>
        </pc:picChg>
        <pc:cxnChg chg="add del">
          <ac:chgData name="Benny Gadovnik" userId="93679512d58ffb93" providerId="LiveId" clId="{DE66BAB0-2D0F-43BF-AEA2-93407C077909}" dt="2024-03-05T12:33:46.245" v="564" actId="478"/>
          <ac:cxnSpMkLst>
            <pc:docMk/>
            <pc:sldMk cId="4113838205" sldId="285"/>
            <ac:cxnSpMk id="7" creationId="{B5D13C35-10AE-165F-1EB7-499671044E19}"/>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6D104-9F77-9318-3BE2-AFFBEB4CAD1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D13F70F-CB15-0AB4-A554-0BCA0034A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F73DD36-ED26-C349-5B8B-39F6E4080C11}"/>
              </a:ext>
            </a:extLst>
          </p:cNvPr>
          <p:cNvSpPr>
            <a:spLocks noGrp="1"/>
          </p:cNvSpPr>
          <p:nvPr>
            <p:ph type="dt" sz="half" idx="10"/>
          </p:nvPr>
        </p:nvSpPr>
        <p:spPr/>
        <p:txBody>
          <a:bodyPr/>
          <a:lstStyle/>
          <a:p>
            <a:fld id="{A7567D56-57BD-420D-A8DC-6CCA2C46E15B}" type="datetimeFigureOut">
              <a:rPr lang="nl-NL" smtClean="0"/>
              <a:t>5-3-2024</a:t>
            </a:fld>
            <a:endParaRPr lang="nl-NL"/>
          </a:p>
        </p:txBody>
      </p:sp>
      <p:sp>
        <p:nvSpPr>
          <p:cNvPr id="5" name="Tijdelijke aanduiding voor voettekst 4">
            <a:extLst>
              <a:ext uri="{FF2B5EF4-FFF2-40B4-BE49-F238E27FC236}">
                <a16:creationId xmlns:a16="http://schemas.microsoft.com/office/drawing/2014/main" id="{99B3FEEB-83BB-66B7-8642-F6A74EEC2B3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9ECCA65-95BF-9FA2-16C3-7E714C6AFB7D}"/>
              </a:ext>
            </a:extLst>
          </p:cNvPr>
          <p:cNvSpPr>
            <a:spLocks noGrp="1"/>
          </p:cNvSpPr>
          <p:nvPr>
            <p:ph type="sldNum" sz="quarter" idx="12"/>
          </p:nvPr>
        </p:nvSpPr>
        <p:spPr/>
        <p:txBody>
          <a:bodyPr/>
          <a:lstStyle/>
          <a:p>
            <a:fld id="{D8E9214E-C448-4258-847D-DA6F03632331}" type="slidenum">
              <a:rPr lang="nl-NL" smtClean="0"/>
              <a:t>‹nr.›</a:t>
            </a:fld>
            <a:endParaRPr lang="nl-NL"/>
          </a:p>
        </p:txBody>
      </p:sp>
    </p:spTree>
    <p:extLst>
      <p:ext uri="{BB962C8B-B14F-4D97-AF65-F5344CB8AC3E}">
        <p14:creationId xmlns:p14="http://schemas.microsoft.com/office/powerpoint/2010/main" val="3508838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9C0EC-9C71-D580-8FE0-567C24EBC88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D9D8662-EF86-C6A5-6247-BCF0B77BA53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E138FC7-836E-63C6-7CCF-827C0DFA9548}"/>
              </a:ext>
            </a:extLst>
          </p:cNvPr>
          <p:cNvSpPr>
            <a:spLocks noGrp="1"/>
          </p:cNvSpPr>
          <p:nvPr>
            <p:ph type="dt" sz="half" idx="10"/>
          </p:nvPr>
        </p:nvSpPr>
        <p:spPr/>
        <p:txBody>
          <a:bodyPr/>
          <a:lstStyle/>
          <a:p>
            <a:fld id="{A7567D56-57BD-420D-A8DC-6CCA2C46E15B}" type="datetimeFigureOut">
              <a:rPr lang="nl-NL" smtClean="0"/>
              <a:t>5-3-2024</a:t>
            </a:fld>
            <a:endParaRPr lang="nl-NL"/>
          </a:p>
        </p:txBody>
      </p:sp>
      <p:sp>
        <p:nvSpPr>
          <p:cNvPr id="5" name="Tijdelijke aanduiding voor voettekst 4">
            <a:extLst>
              <a:ext uri="{FF2B5EF4-FFF2-40B4-BE49-F238E27FC236}">
                <a16:creationId xmlns:a16="http://schemas.microsoft.com/office/drawing/2014/main" id="{8BF840A4-CFC9-C6D8-1BE7-90314CC923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BC9F53-0E83-5E13-0D54-0A6C1590B989}"/>
              </a:ext>
            </a:extLst>
          </p:cNvPr>
          <p:cNvSpPr>
            <a:spLocks noGrp="1"/>
          </p:cNvSpPr>
          <p:nvPr>
            <p:ph type="sldNum" sz="quarter" idx="12"/>
          </p:nvPr>
        </p:nvSpPr>
        <p:spPr/>
        <p:txBody>
          <a:bodyPr/>
          <a:lstStyle/>
          <a:p>
            <a:fld id="{D8E9214E-C448-4258-847D-DA6F03632331}" type="slidenum">
              <a:rPr lang="nl-NL" smtClean="0"/>
              <a:t>‹nr.›</a:t>
            </a:fld>
            <a:endParaRPr lang="nl-NL"/>
          </a:p>
        </p:txBody>
      </p:sp>
    </p:spTree>
    <p:extLst>
      <p:ext uri="{BB962C8B-B14F-4D97-AF65-F5344CB8AC3E}">
        <p14:creationId xmlns:p14="http://schemas.microsoft.com/office/powerpoint/2010/main" val="351096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03815FF-F56B-5BA3-DE71-67071D4E462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65E2C3D-2AA2-84CA-F946-D94220C335C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CFB22C-4096-A207-6F26-3C59E14C27E0}"/>
              </a:ext>
            </a:extLst>
          </p:cNvPr>
          <p:cNvSpPr>
            <a:spLocks noGrp="1"/>
          </p:cNvSpPr>
          <p:nvPr>
            <p:ph type="dt" sz="half" idx="10"/>
          </p:nvPr>
        </p:nvSpPr>
        <p:spPr/>
        <p:txBody>
          <a:bodyPr/>
          <a:lstStyle/>
          <a:p>
            <a:fld id="{A7567D56-57BD-420D-A8DC-6CCA2C46E15B}" type="datetimeFigureOut">
              <a:rPr lang="nl-NL" smtClean="0"/>
              <a:t>5-3-2024</a:t>
            </a:fld>
            <a:endParaRPr lang="nl-NL"/>
          </a:p>
        </p:txBody>
      </p:sp>
      <p:sp>
        <p:nvSpPr>
          <p:cNvPr id="5" name="Tijdelijke aanduiding voor voettekst 4">
            <a:extLst>
              <a:ext uri="{FF2B5EF4-FFF2-40B4-BE49-F238E27FC236}">
                <a16:creationId xmlns:a16="http://schemas.microsoft.com/office/drawing/2014/main" id="{6B5529CF-EE30-0A91-FBF3-48676DA5C5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6E867D3-56B4-D612-C248-98B9042FBC42}"/>
              </a:ext>
            </a:extLst>
          </p:cNvPr>
          <p:cNvSpPr>
            <a:spLocks noGrp="1"/>
          </p:cNvSpPr>
          <p:nvPr>
            <p:ph type="sldNum" sz="quarter" idx="12"/>
          </p:nvPr>
        </p:nvSpPr>
        <p:spPr/>
        <p:txBody>
          <a:bodyPr/>
          <a:lstStyle/>
          <a:p>
            <a:fld id="{D8E9214E-C448-4258-847D-DA6F03632331}" type="slidenum">
              <a:rPr lang="nl-NL" smtClean="0"/>
              <a:t>‹nr.›</a:t>
            </a:fld>
            <a:endParaRPr lang="nl-NL"/>
          </a:p>
        </p:txBody>
      </p:sp>
    </p:spTree>
    <p:extLst>
      <p:ext uri="{BB962C8B-B14F-4D97-AF65-F5344CB8AC3E}">
        <p14:creationId xmlns:p14="http://schemas.microsoft.com/office/powerpoint/2010/main" val="315254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D897A-0918-4034-72A9-5A905936563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353806E-5049-AB5B-C19E-9B522489793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33CF78F-620A-26AD-285E-1BF286A688C8}"/>
              </a:ext>
            </a:extLst>
          </p:cNvPr>
          <p:cNvSpPr>
            <a:spLocks noGrp="1"/>
          </p:cNvSpPr>
          <p:nvPr>
            <p:ph type="dt" sz="half" idx="10"/>
          </p:nvPr>
        </p:nvSpPr>
        <p:spPr/>
        <p:txBody>
          <a:bodyPr/>
          <a:lstStyle/>
          <a:p>
            <a:fld id="{A7567D56-57BD-420D-A8DC-6CCA2C46E15B}" type="datetimeFigureOut">
              <a:rPr lang="nl-NL" smtClean="0"/>
              <a:t>5-3-2024</a:t>
            </a:fld>
            <a:endParaRPr lang="nl-NL"/>
          </a:p>
        </p:txBody>
      </p:sp>
      <p:sp>
        <p:nvSpPr>
          <p:cNvPr id="5" name="Tijdelijke aanduiding voor voettekst 4">
            <a:extLst>
              <a:ext uri="{FF2B5EF4-FFF2-40B4-BE49-F238E27FC236}">
                <a16:creationId xmlns:a16="http://schemas.microsoft.com/office/drawing/2014/main" id="{AD651121-AA4F-FF83-33BB-958D95113A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A6139C-DAD0-37B9-B704-3630C6FDE699}"/>
              </a:ext>
            </a:extLst>
          </p:cNvPr>
          <p:cNvSpPr>
            <a:spLocks noGrp="1"/>
          </p:cNvSpPr>
          <p:nvPr>
            <p:ph type="sldNum" sz="quarter" idx="12"/>
          </p:nvPr>
        </p:nvSpPr>
        <p:spPr/>
        <p:txBody>
          <a:bodyPr/>
          <a:lstStyle/>
          <a:p>
            <a:fld id="{D8E9214E-C448-4258-847D-DA6F03632331}" type="slidenum">
              <a:rPr lang="nl-NL" smtClean="0"/>
              <a:t>‹nr.›</a:t>
            </a:fld>
            <a:endParaRPr lang="nl-NL"/>
          </a:p>
        </p:txBody>
      </p:sp>
    </p:spTree>
    <p:extLst>
      <p:ext uri="{BB962C8B-B14F-4D97-AF65-F5344CB8AC3E}">
        <p14:creationId xmlns:p14="http://schemas.microsoft.com/office/powerpoint/2010/main" val="110013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1A5945-D05C-CCE2-A266-C54A33B0CB0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B095058-5FDF-096F-F2F5-46309257BD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87442DA-9332-31ED-2B0A-724FD6E29EF2}"/>
              </a:ext>
            </a:extLst>
          </p:cNvPr>
          <p:cNvSpPr>
            <a:spLocks noGrp="1"/>
          </p:cNvSpPr>
          <p:nvPr>
            <p:ph type="dt" sz="half" idx="10"/>
          </p:nvPr>
        </p:nvSpPr>
        <p:spPr/>
        <p:txBody>
          <a:bodyPr/>
          <a:lstStyle/>
          <a:p>
            <a:fld id="{A7567D56-57BD-420D-A8DC-6CCA2C46E15B}" type="datetimeFigureOut">
              <a:rPr lang="nl-NL" smtClean="0"/>
              <a:t>5-3-2024</a:t>
            </a:fld>
            <a:endParaRPr lang="nl-NL"/>
          </a:p>
        </p:txBody>
      </p:sp>
      <p:sp>
        <p:nvSpPr>
          <p:cNvPr id="5" name="Tijdelijke aanduiding voor voettekst 4">
            <a:extLst>
              <a:ext uri="{FF2B5EF4-FFF2-40B4-BE49-F238E27FC236}">
                <a16:creationId xmlns:a16="http://schemas.microsoft.com/office/drawing/2014/main" id="{5A84199D-C656-E33D-5798-3CA7A29095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0D3819-68F2-AC44-61B3-8FBCB3B99EE8}"/>
              </a:ext>
            </a:extLst>
          </p:cNvPr>
          <p:cNvSpPr>
            <a:spLocks noGrp="1"/>
          </p:cNvSpPr>
          <p:nvPr>
            <p:ph type="sldNum" sz="quarter" idx="12"/>
          </p:nvPr>
        </p:nvSpPr>
        <p:spPr/>
        <p:txBody>
          <a:bodyPr/>
          <a:lstStyle/>
          <a:p>
            <a:fld id="{D8E9214E-C448-4258-847D-DA6F03632331}" type="slidenum">
              <a:rPr lang="nl-NL" smtClean="0"/>
              <a:t>‹nr.›</a:t>
            </a:fld>
            <a:endParaRPr lang="nl-NL"/>
          </a:p>
        </p:txBody>
      </p:sp>
    </p:spTree>
    <p:extLst>
      <p:ext uri="{BB962C8B-B14F-4D97-AF65-F5344CB8AC3E}">
        <p14:creationId xmlns:p14="http://schemas.microsoft.com/office/powerpoint/2010/main" val="102381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D3EEA9-B6B9-C07A-91CA-945E9202F1C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88B6453-3BF0-1890-4C40-A0A7104FC13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5F18A6C-F39F-DAFB-F872-C30E8427E65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3D80376-BA9E-3907-32A0-5A70A35372F7}"/>
              </a:ext>
            </a:extLst>
          </p:cNvPr>
          <p:cNvSpPr>
            <a:spLocks noGrp="1"/>
          </p:cNvSpPr>
          <p:nvPr>
            <p:ph type="dt" sz="half" idx="10"/>
          </p:nvPr>
        </p:nvSpPr>
        <p:spPr/>
        <p:txBody>
          <a:bodyPr/>
          <a:lstStyle/>
          <a:p>
            <a:fld id="{A7567D56-57BD-420D-A8DC-6CCA2C46E15B}" type="datetimeFigureOut">
              <a:rPr lang="nl-NL" smtClean="0"/>
              <a:t>5-3-2024</a:t>
            </a:fld>
            <a:endParaRPr lang="nl-NL"/>
          </a:p>
        </p:txBody>
      </p:sp>
      <p:sp>
        <p:nvSpPr>
          <p:cNvPr id="6" name="Tijdelijke aanduiding voor voettekst 5">
            <a:extLst>
              <a:ext uri="{FF2B5EF4-FFF2-40B4-BE49-F238E27FC236}">
                <a16:creationId xmlns:a16="http://schemas.microsoft.com/office/drawing/2014/main" id="{54FCCCB0-1505-147F-298B-EE3B85343C4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801E5D-9EE5-138F-8F7F-3C84D76ABF4E}"/>
              </a:ext>
            </a:extLst>
          </p:cNvPr>
          <p:cNvSpPr>
            <a:spLocks noGrp="1"/>
          </p:cNvSpPr>
          <p:nvPr>
            <p:ph type="sldNum" sz="quarter" idx="12"/>
          </p:nvPr>
        </p:nvSpPr>
        <p:spPr/>
        <p:txBody>
          <a:bodyPr/>
          <a:lstStyle/>
          <a:p>
            <a:fld id="{D8E9214E-C448-4258-847D-DA6F03632331}" type="slidenum">
              <a:rPr lang="nl-NL" smtClean="0"/>
              <a:t>‹nr.›</a:t>
            </a:fld>
            <a:endParaRPr lang="nl-NL"/>
          </a:p>
        </p:txBody>
      </p:sp>
    </p:spTree>
    <p:extLst>
      <p:ext uri="{BB962C8B-B14F-4D97-AF65-F5344CB8AC3E}">
        <p14:creationId xmlns:p14="http://schemas.microsoft.com/office/powerpoint/2010/main" val="324229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73E09-BC66-B2B3-6093-3D74508DEDC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DE42CC5-BC16-21C9-41B5-4672CD6826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8AFD9C7-2B8C-29CE-5ACC-33DE88DDC1D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DD533AB-50B3-F523-1FF2-DA51A22BFD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2E4CD3F-197D-FF42-0806-86F4583AA23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AE31401-F66B-6652-D4A6-652D54C20DE9}"/>
              </a:ext>
            </a:extLst>
          </p:cNvPr>
          <p:cNvSpPr>
            <a:spLocks noGrp="1"/>
          </p:cNvSpPr>
          <p:nvPr>
            <p:ph type="dt" sz="half" idx="10"/>
          </p:nvPr>
        </p:nvSpPr>
        <p:spPr/>
        <p:txBody>
          <a:bodyPr/>
          <a:lstStyle/>
          <a:p>
            <a:fld id="{A7567D56-57BD-420D-A8DC-6CCA2C46E15B}" type="datetimeFigureOut">
              <a:rPr lang="nl-NL" smtClean="0"/>
              <a:t>5-3-2024</a:t>
            </a:fld>
            <a:endParaRPr lang="nl-NL"/>
          </a:p>
        </p:txBody>
      </p:sp>
      <p:sp>
        <p:nvSpPr>
          <p:cNvPr id="8" name="Tijdelijke aanduiding voor voettekst 7">
            <a:extLst>
              <a:ext uri="{FF2B5EF4-FFF2-40B4-BE49-F238E27FC236}">
                <a16:creationId xmlns:a16="http://schemas.microsoft.com/office/drawing/2014/main" id="{371F74F4-6EF4-67A6-736F-18573B5A7D2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9B4D129-93E8-E65E-F991-E0F8B8172AB8}"/>
              </a:ext>
            </a:extLst>
          </p:cNvPr>
          <p:cNvSpPr>
            <a:spLocks noGrp="1"/>
          </p:cNvSpPr>
          <p:nvPr>
            <p:ph type="sldNum" sz="quarter" idx="12"/>
          </p:nvPr>
        </p:nvSpPr>
        <p:spPr/>
        <p:txBody>
          <a:bodyPr/>
          <a:lstStyle/>
          <a:p>
            <a:fld id="{D8E9214E-C448-4258-847D-DA6F03632331}" type="slidenum">
              <a:rPr lang="nl-NL" smtClean="0"/>
              <a:t>‹nr.›</a:t>
            </a:fld>
            <a:endParaRPr lang="nl-NL"/>
          </a:p>
        </p:txBody>
      </p:sp>
    </p:spTree>
    <p:extLst>
      <p:ext uri="{BB962C8B-B14F-4D97-AF65-F5344CB8AC3E}">
        <p14:creationId xmlns:p14="http://schemas.microsoft.com/office/powerpoint/2010/main" val="177548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01DE6A-727B-ADC6-48DD-9FFBE51A468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6BD6574-1967-6922-6463-45BCE92051DC}"/>
              </a:ext>
            </a:extLst>
          </p:cNvPr>
          <p:cNvSpPr>
            <a:spLocks noGrp="1"/>
          </p:cNvSpPr>
          <p:nvPr>
            <p:ph type="dt" sz="half" idx="10"/>
          </p:nvPr>
        </p:nvSpPr>
        <p:spPr/>
        <p:txBody>
          <a:bodyPr/>
          <a:lstStyle/>
          <a:p>
            <a:fld id="{A7567D56-57BD-420D-A8DC-6CCA2C46E15B}" type="datetimeFigureOut">
              <a:rPr lang="nl-NL" smtClean="0"/>
              <a:t>5-3-2024</a:t>
            </a:fld>
            <a:endParaRPr lang="nl-NL"/>
          </a:p>
        </p:txBody>
      </p:sp>
      <p:sp>
        <p:nvSpPr>
          <p:cNvPr id="4" name="Tijdelijke aanduiding voor voettekst 3">
            <a:extLst>
              <a:ext uri="{FF2B5EF4-FFF2-40B4-BE49-F238E27FC236}">
                <a16:creationId xmlns:a16="http://schemas.microsoft.com/office/drawing/2014/main" id="{C009563A-5646-5AF5-A845-A60BF149D1D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2DD4601-446E-B027-73B0-615FD3A5BD40}"/>
              </a:ext>
            </a:extLst>
          </p:cNvPr>
          <p:cNvSpPr>
            <a:spLocks noGrp="1"/>
          </p:cNvSpPr>
          <p:nvPr>
            <p:ph type="sldNum" sz="quarter" idx="12"/>
          </p:nvPr>
        </p:nvSpPr>
        <p:spPr/>
        <p:txBody>
          <a:bodyPr/>
          <a:lstStyle/>
          <a:p>
            <a:fld id="{D8E9214E-C448-4258-847D-DA6F03632331}" type="slidenum">
              <a:rPr lang="nl-NL" smtClean="0"/>
              <a:t>‹nr.›</a:t>
            </a:fld>
            <a:endParaRPr lang="nl-NL"/>
          </a:p>
        </p:txBody>
      </p:sp>
    </p:spTree>
    <p:extLst>
      <p:ext uri="{BB962C8B-B14F-4D97-AF65-F5344CB8AC3E}">
        <p14:creationId xmlns:p14="http://schemas.microsoft.com/office/powerpoint/2010/main" val="335866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028D840-5F01-BB37-37F4-B5CA8358519E}"/>
              </a:ext>
            </a:extLst>
          </p:cNvPr>
          <p:cNvSpPr>
            <a:spLocks noGrp="1"/>
          </p:cNvSpPr>
          <p:nvPr>
            <p:ph type="dt" sz="half" idx="10"/>
          </p:nvPr>
        </p:nvSpPr>
        <p:spPr/>
        <p:txBody>
          <a:bodyPr/>
          <a:lstStyle/>
          <a:p>
            <a:fld id="{A7567D56-57BD-420D-A8DC-6CCA2C46E15B}" type="datetimeFigureOut">
              <a:rPr lang="nl-NL" smtClean="0"/>
              <a:t>5-3-2024</a:t>
            </a:fld>
            <a:endParaRPr lang="nl-NL"/>
          </a:p>
        </p:txBody>
      </p:sp>
      <p:sp>
        <p:nvSpPr>
          <p:cNvPr id="3" name="Tijdelijke aanduiding voor voettekst 2">
            <a:extLst>
              <a:ext uri="{FF2B5EF4-FFF2-40B4-BE49-F238E27FC236}">
                <a16:creationId xmlns:a16="http://schemas.microsoft.com/office/drawing/2014/main" id="{06E96E72-2548-F065-5BD7-6A41EDC6035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587408A-EC18-B69E-B2B8-887FF62FE483}"/>
              </a:ext>
            </a:extLst>
          </p:cNvPr>
          <p:cNvSpPr>
            <a:spLocks noGrp="1"/>
          </p:cNvSpPr>
          <p:nvPr>
            <p:ph type="sldNum" sz="quarter" idx="12"/>
          </p:nvPr>
        </p:nvSpPr>
        <p:spPr/>
        <p:txBody>
          <a:bodyPr/>
          <a:lstStyle/>
          <a:p>
            <a:fld id="{D8E9214E-C448-4258-847D-DA6F03632331}" type="slidenum">
              <a:rPr lang="nl-NL" smtClean="0"/>
              <a:t>‹nr.›</a:t>
            </a:fld>
            <a:endParaRPr lang="nl-NL"/>
          </a:p>
        </p:txBody>
      </p:sp>
    </p:spTree>
    <p:extLst>
      <p:ext uri="{BB962C8B-B14F-4D97-AF65-F5344CB8AC3E}">
        <p14:creationId xmlns:p14="http://schemas.microsoft.com/office/powerpoint/2010/main" val="360735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0FB9A-9AD2-87A6-51A5-6C81D16316D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8BF15A2-6670-DADB-54AE-F79D418C1A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9A9FFB8-A31B-5A19-0526-087CE8A4C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7098C7F-4A77-90FC-85AA-A813180777EA}"/>
              </a:ext>
            </a:extLst>
          </p:cNvPr>
          <p:cNvSpPr>
            <a:spLocks noGrp="1"/>
          </p:cNvSpPr>
          <p:nvPr>
            <p:ph type="dt" sz="half" idx="10"/>
          </p:nvPr>
        </p:nvSpPr>
        <p:spPr/>
        <p:txBody>
          <a:bodyPr/>
          <a:lstStyle/>
          <a:p>
            <a:fld id="{A7567D56-57BD-420D-A8DC-6CCA2C46E15B}" type="datetimeFigureOut">
              <a:rPr lang="nl-NL" smtClean="0"/>
              <a:t>5-3-2024</a:t>
            </a:fld>
            <a:endParaRPr lang="nl-NL"/>
          </a:p>
        </p:txBody>
      </p:sp>
      <p:sp>
        <p:nvSpPr>
          <p:cNvPr id="6" name="Tijdelijke aanduiding voor voettekst 5">
            <a:extLst>
              <a:ext uri="{FF2B5EF4-FFF2-40B4-BE49-F238E27FC236}">
                <a16:creationId xmlns:a16="http://schemas.microsoft.com/office/drawing/2014/main" id="{8F918835-A930-F404-CE1C-882D02C4103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EE714F0-E740-62BD-24F6-5AD71FCA548D}"/>
              </a:ext>
            </a:extLst>
          </p:cNvPr>
          <p:cNvSpPr>
            <a:spLocks noGrp="1"/>
          </p:cNvSpPr>
          <p:nvPr>
            <p:ph type="sldNum" sz="quarter" idx="12"/>
          </p:nvPr>
        </p:nvSpPr>
        <p:spPr/>
        <p:txBody>
          <a:bodyPr/>
          <a:lstStyle/>
          <a:p>
            <a:fld id="{D8E9214E-C448-4258-847D-DA6F03632331}" type="slidenum">
              <a:rPr lang="nl-NL" smtClean="0"/>
              <a:t>‹nr.›</a:t>
            </a:fld>
            <a:endParaRPr lang="nl-NL"/>
          </a:p>
        </p:txBody>
      </p:sp>
    </p:spTree>
    <p:extLst>
      <p:ext uri="{BB962C8B-B14F-4D97-AF65-F5344CB8AC3E}">
        <p14:creationId xmlns:p14="http://schemas.microsoft.com/office/powerpoint/2010/main" val="150561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E0819-C3E4-CEE5-6FB8-851F503BAB3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3616614-FF5D-A3A6-850F-8A320340F8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CF8ACED-4C51-F16E-E3E3-FCD56FC00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A1AEB6E-5500-FFFB-BF6B-1D4A2C674020}"/>
              </a:ext>
            </a:extLst>
          </p:cNvPr>
          <p:cNvSpPr>
            <a:spLocks noGrp="1"/>
          </p:cNvSpPr>
          <p:nvPr>
            <p:ph type="dt" sz="half" idx="10"/>
          </p:nvPr>
        </p:nvSpPr>
        <p:spPr/>
        <p:txBody>
          <a:bodyPr/>
          <a:lstStyle/>
          <a:p>
            <a:fld id="{A7567D56-57BD-420D-A8DC-6CCA2C46E15B}" type="datetimeFigureOut">
              <a:rPr lang="nl-NL" smtClean="0"/>
              <a:t>5-3-2024</a:t>
            </a:fld>
            <a:endParaRPr lang="nl-NL"/>
          </a:p>
        </p:txBody>
      </p:sp>
      <p:sp>
        <p:nvSpPr>
          <p:cNvPr id="6" name="Tijdelijke aanduiding voor voettekst 5">
            <a:extLst>
              <a:ext uri="{FF2B5EF4-FFF2-40B4-BE49-F238E27FC236}">
                <a16:creationId xmlns:a16="http://schemas.microsoft.com/office/drawing/2014/main" id="{FD8280D0-46D6-E10A-0111-6833E706BD7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2BF87B-2992-5A63-2AE7-17FF6A4685CF}"/>
              </a:ext>
            </a:extLst>
          </p:cNvPr>
          <p:cNvSpPr>
            <a:spLocks noGrp="1"/>
          </p:cNvSpPr>
          <p:nvPr>
            <p:ph type="sldNum" sz="quarter" idx="12"/>
          </p:nvPr>
        </p:nvSpPr>
        <p:spPr/>
        <p:txBody>
          <a:bodyPr/>
          <a:lstStyle/>
          <a:p>
            <a:fld id="{D8E9214E-C448-4258-847D-DA6F03632331}" type="slidenum">
              <a:rPr lang="nl-NL" smtClean="0"/>
              <a:t>‹nr.›</a:t>
            </a:fld>
            <a:endParaRPr lang="nl-NL"/>
          </a:p>
        </p:txBody>
      </p:sp>
    </p:spTree>
    <p:extLst>
      <p:ext uri="{BB962C8B-B14F-4D97-AF65-F5344CB8AC3E}">
        <p14:creationId xmlns:p14="http://schemas.microsoft.com/office/powerpoint/2010/main" val="334997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4B83599-C569-5759-CDE6-37C202A8BC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395EC93-63FA-8497-1CB4-F83A3BBCC7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64F6B7-1533-15B8-1C8B-887C0D81E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67D56-57BD-420D-A8DC-6CCA2C46E15B}" type="datetimeFigureOut">
              <a:rPr lang="nl-NL" smtClean="0"/>
              <a:t>5-3-2024</a:t>
            </a:fld>
            <a:endParaRPr lang="nl-NL"/>
          </a:p>
        </p:txBody>
      </p:sp>
      <p:sp>
        <p:nvSpPr>
          <p:cNvPr id="5" name="Tijdelijke aanduiding voor voettekst 4">
            <a:extLst>
              <a:ext uri="{FF2B5EF4-FFF2-40B4-BE49-F238E27FC236}">
                <a16:creationId xmlns:a16="http://schemas.microsoft.com/office/drawing/2014/main" id="{B75E82EE-31B1-F351-5349-C98DA4764C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48A8DB5-02A4-1334-771B-1D93E5EB3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9214E-C448-4258-847D-DA6F03632331}" type="slidenum">
              <a:rPr lang="nl-NL" smtClean="0"/>
              <a:t>‹nr.›</a:t>
            </a:fld>
            <a:endParaRPr lang="nl-NL"/>
          </a:p>
        </p:txBody>
      </p:sp>
    </p:spTree>
    <p:extLst>
      <p:ext uri="{BB962C8B-B14F-4D97-AF65-F5344CB8AC3E}">
        <p14:creationId xmlns:p14="http://schemas.microsoft.com/office/powerpoint/2010/main" val="341912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ening, illustratie, kunst, tekenfilm&#10;&#10;Automatisch gegenereerde beschrijving">
            <a:extLst>
              <a:ext uri="{FF2B5EF4-FFF2-40B4-BE49-F238E27FC236}">
                <a16:creationId xmlns:a16="http://schemas.microsoft.com/office/drawing/2014/main" id="{8E132053-ED20-CB63-F099-9F4FD7C72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15000" cy="6858000"/>
          </a:xfrm>
          <a:prstGeom prst="rect">
            <a:avLst/>
          </a:prstGeom>
        </p:spPr>
      </p:pic>
      <p:pic>
        <p:nvPicPr>
          <p:cNvPr id="9" name="Afbeelding 8" descr="Afbeelding met tekst, cirkel, Lettertype, compactdisk&#10;&#10;Automatisch gegenereerde beschrijving">
            <a:extLst>
              <a:ext uri="{FF2B5EF4-FFF2-40B4-BE49-F238E27FC236}">
                <a16:creationId xmlns:a16="http://schemas.microsoft.com/office/drawing/2014/main" id="{8CE47A21-B984-F04B-460D-02B549D32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239" y="1336660"/>
            <a:ext cx="5001867" cy="4696668"/>
          </a:xfrm>
          <a:prstGeom prst="rect">
            <a:avLst/>
          </a:prstGeom>
        </p:spPr>
      </p:pic>
      <p:sp>
        <p:nvSpPr>
          <p:cNvPr id="3" name="Tekstvak 2">
            <a:extLst>
              <a:ext uri="{FF2B5EF4-FFF2-40B4-BE49-F238E27FC236}">
                <a16:creationId xmlns:a16="http://schemas.microsoft.com/office/drawing/2014/main" id="{F2258D02-FF05-48B4-E72B-81753498267D}"/>
              </a:ext>
            </a:extLst>
          </p:cNvPr>
          <p:cNvSpPr txBox="1"/>
          <p:nvPr/>
        </p:nvSpPr>
        <p:spPr>
          <a:xfrm>
            <a:off x="3881230" y="5645426"/>
            <a:ext cx="3463128" cy="646331"/>
          </a:xfrm>
          <a:prstGeom prst="rect">
            <a:avLst/>
          </a:prstGeom>
          <a:noFill/>
        </p:spPr>
        <p:txBody>
          <a:bodyPr wrap="none" rtlCol="0">
            <a:spAutoFit/>
          </a:bodyPr>
          <a:lstStyle/>
          <a:p>
            <a:r>
              <a:rPr lang="nl-NL" sz="36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Benny Gadovnik</a:t>
            </a:r>
          </a:p>
        </p:txBody>
      </p:sp>
    </p:spTree>
    <p:extLst>
      <p:ext uri="{BB962C8B-B14F-4D97-AF65-F5344CB8AC3E}">
        <p14:creationId xmlns:p14="http://schemas.microsoft.com/office/powerpoint/2010/main" val="389879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A992EC28-6828-982C-060B-1513AA5DD743}"/>
              </a:ext>
            </a:extLst>
          </p:cNvPr>
          <p:cNvSpPr txBox="1"/>
          <p:nvPr/>
        </p:nvSpPr>
        <p:spPr>
          <a:xfrm>
            <a:off x="213691" y="471316"/>
            <a:ext cx="11415091" cy="5632311"/>
          </a:xfrm>
          <a:prstGeom prst="rect">
            <a:avLst/>
          </a:prstGeom>
          <a:noFill/>
        </p:spPr>
        <p:txBody>
          <a:bodyPr wrap="square">
            <a:spAutoFit/>
          </a:bodyPr>
          <a:lstStyle/>
          <a:p>
            <a:pPr algn="ctr"/>
            <a:r>
              <a:rPr lang="nl-NL" sz="2000" b="1" dirty="0">
                <a:latin typeface="Arial" panose="020B0604020202020204" pitchFamily="34" charset="0"/>
                <a:cs typeface="Arial" panose="020B0604020202020204" pitchFamily="34" charset="0"/>
              </a:rPr>
              <a:t>M1 - Vluchtfase 'bundeling individuen’</a:t>
            </a:r>
          </a:p>
          <a:p>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Thema</a:t>
            </a:r>
          </a:p>
          <a:p>
            <a:r>
              <a:rPr lang="nl-NL" sz="2000" dirty="0">
                <a:latin typeface="Arial" panose="020B0604020202020204" pitchFamily="34" charset="0"/>
                <a:cs typeface="Arial" panose="020B0604020202020204" pitchFamily="34" charset="0"/>
              </a:rPr>
              <a:t>erbij willen horen, veiligheid, </a:t>
            </a:r>
            <a:br>
              <a:rPr lang="nl-NL" sz="2000"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t.o.v. leider afhankelijk </a:t>
            </a: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Ontwikkeldoel </a:t>
            </a:r>
          </a:p>
          <a:p>
            <a:r>
              <a:rPr lang="nl-NL" sz="2000" dirty="0">
                <a:latin typeface="Arial" panose="020B0604020202020204" pitchFamily="34" charset="0"/>
                <a:cs typeface="Arial" panose="020B0604020202020204" pitchFamily="34" charset="0"/>
              </a:rPr>
              <a:t>in de realiteit zijn &amp; zich organiseren </a:t>
            </a: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Impliciet doel </a:t>
            </a:r>
          </a:p>
          <a:p>
            <a:r>
              <a:rPr lang="nl-NL" sz="2000" dirty="0">
                <a:latin typeface="Arial" panose="020B0604020202020204" pitchFamily="34" charset="0"/>
                <a:cs typeface="Arial" panose="020B0604020202020204" pitchFamily="34" charset="0"/>
              </a:rPr>
              <a:t>alles hetzelfde houden, op veilig spelen </a:t>
            </a: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Te ontwikkelen teamcompetenties </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Rol-Doel-Context verhelderen </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Onderlinge communicatie </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Afspraken maken: time management, </a:t>
            </a:r>
            <a:br>
              <a:rPr lang="nl-NL" sz="2000"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procedures, samenwerking</a:t>
            </a:r>
          </a:p>
        </p:txBody>
      </p:sp>
      <p:pic>
        <p:nvPicPr>
          <p:cNvPr id="3" name="Afbeelding 2">
            <a:extLst>
              <a:ext uri="{FF2B5EF4-FFF2-40B4-BE49-F238E27FC236}">
                <a16:creationId xmlns:a16="http://schemas.microsoft.com/office/drawing/2014/main" id="{48BB3B57-9CF1-3950-7295-2EC3C7C19473}"/>
              </a:ext>
            </a:extLst>
          </p:cNvPr>
          <p:cNvPicPr>
            <a:picLocks noChangeAspect="1"/>
          </p:cNvPicPr>
          <p:nvPr/>
        </p:nvPicPr>
        <p:blipFill>
          <a:blip r:embed="rId2"/>
          <a:stretch>
            <a:fillRect/>
          </a:stretch>
        </p:blipFill>
        <p:spPr>
          <a:xfrm>
            <a:off x="9447143" y="138820"/>
            <a:ext cx="2356403" cy="2180876"/>
          </a:xfrm>
          <a:prstGeom prst="rect">
            <a:avLst/>
          </a:prstGeom>
        </p:spPr>
      </p:pic>
      <p:pic>
        <p:nvPicPr>
          <p:cNvPr id="2" name="Afbeelding 1">
            <a:extLst>
              <a:ext uri="{FF2B5EF4-FFF2-40B4-BE49-F238E27FC236}">
                <a16:creationId xmlns:a16="http://schemas.microsoft.com/office/drawing/2014/main" id="{44AFA526-2BF9-AC43-5A14-DCB142C5E398}"/>
              </a:ext>
            </a:extLst>
          </p:cNvPr>
          <p:cNvPicPr>
            <a:picLocks noChangeAspect="1"/>
          </p:cNvPicPr>
          <p:nvPr/>
        </p:nvPicPr>
        <p:blipFill>
          <a:blip r:embed="rId3"/>
          <a:stretch>
            <a:fillRect/>
          </a:stretch>
        </p:blipFill>
        <p:spPr>
          <a:xfrm>
            <a:off x="5334010" y="2509630"/>
            <a:ext cx="6644299" cy="3970407"/>
          </a:xfrm>
          <a:prstGeom prst="rect">
            <a:avLst/>
          </a:prstGeom>
          <a:scene3d>
            <a:camera prst="orthographicFront"/>
            <a:lightRig rig="threePt" dir="t"/>
          </a:scene3d>
          <a:sp3d>
            <a:bevelT/>
          </a:sp3d>
        </p:spPr>
      </p:pic>
      <p:pic>
        <p:nvPicPr>
          <p:cNvPr id="4" name="Afbeelding 3">
            <a:extLst>
              <a:ext uri="{FF2B5EF4-FFF2-40B4-BE49-F238E27FC236}">
                <a16:creationId xmlns:a16="http://schemas.microsoft.com/office/drawing/2014/main" id="{6D8EEB24-8B3D-E6D0-77B1-E94DC526D1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06254" y="6213510"/>
            <a:ext cx="426720" cy="499745"/>
          </a:xfrm>
          <a:prstGeom prst="rect">
            <a:avLst/>
          </a:prstGeom>
          <a:noFill/>
        </p:spPr>
      </p:pic>
    </p:spTree>
    <p:extLst>
      <p:ext uri="{BB962C8B-B14F-4D97-AF65-F5344CB8AC3E}">
        <p14:creationId xmlns:p14="http://schemas.microsoft.com/office/powerpoint/2010/main" val="67034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A0280E5-88C2-F117-84F6-BA947639F75D}"/>
              </a:ext>
            </a:extLst>
          </p:cNvPr>
          <p:cNvPicPr>
            <a:picLocks noChangeAspect="1"/>
          </p:cNvPicPr>
          <p:nvPr/>
        </p:nvPicPr>
        <p:blipFill>
          <a:blip r:embed="rId2"/>
          <a:stretch>
            <a:fillRect/>
          </a:stretch>
        </p:blipFill>
        <p:spPr>
          <a:xfrm>
            <a:off x="74897" y="3795994"/>
            <a:ext cx="2689363" cy="2863997"/>
          </a:xfrm>
          <a:prstGeom prst="rect">
            <a:avLst/>
          </a:prstGeom>
        </p:spPr>
      </p:pic>
      <p:pic>
        <p:nvPicPr>
          <p:cNvPr id="6" name="Afbeelding 5">
            <a:extLst>
              <a:ext uri="{FF2B5EF4-FFF2-40B4-BE49-F238E27FC236}">
                <a16:creationId xmlns:a16="http://schemas.microsoft.com/office/drawing/2014/main" id="{549D1364-FC50-18B9-A2B3-E5808095812D}"/>
              </a:ext>
            </a:extLst>
          </p:cNvPr>
          <p:cNvPicPr>
            <a:picLocks noChangeAspect="1"/>
          </p:cNvPicPr>
          <p:nvPr/>
        </p:nvPicPr>
        <p:blipFill>
          <a:blip r:embed="rId3"/>
          <a:stretch>
            <a:fillRect/>
          </a:stretch>
        </p:blipFill>
        <p:spPr>
          <a:xfrm>
            <a:off x="2903054" y="352076"/>
            <a:ext cx="9214049" cy="6256408"/>
          </a:xfrm>
          <a:prstGeom prst="rect">
            <a:avLst/>
          </a:prstGeom>
          <a:scene3d>
            <a:camera prst="orthographicFront"/>
            <a:lightRig rig="threePt" dir="t"/>
          </a:scene3d>
          <a:sp3d>
            <a:bevelT/>
          </a:sp3d>
        </p:spPr>
      </p:pic>
      <p:pic>
        <p:nvPicPr>
          <p:cNvPr id="7" name="Afbeelding 6">
            <a:extLst>
              <a:ext uri="{FF2B5EF4-FFF2-40B4-BE49-F238E27FC236}">
                <a16:creationId xmlns:a16="http://schemas.microsoft.com/office/drawing/2014/main" id="{C3EFA4E3-6159-0E90-354A-3598AD4AC0C9}"/>
              </a:ext>
            </a:extLst>
          </p:cNvPr>
          <p:cNvPicPr>
            <a:picLocks noChangeAspect="1"/>
          </p:cNvPicPr>
          <p:nvPr/>
        </p:nvPicPr>
        <p:blipFill>
          <a:blip r:embed="rId4"/>
          <a:stretch>
            <a:fillRect/>
          </a:stretch>
        </p:blipFill>
        <p:spPr>
          <a:xfrm>
            <a:off x="126488" y="207954"/>
            <a:ext cx="2681672" cy="2481916"/>
          </a:xfrm>
          <a:prstGeom prst="rect">
            <a:avLst/>
          </a:prstGeom>
        </p:spPr>
      </p:pic>
      <p:sp>
        <p:nvSpPr>
          <p:cNvPr id="9" name="Tekstvak 8">
            <a:extLst>
              <a:ext uri="{FF2B5EF4-FFF2-40B4-BE49-F238E27FC236}">
                <a16:creationId xmlns:a16="http://schemas.microsoft.com/office/drawing/2014/main" id="{6C9BF1DD-A760-DF28-CF9D-845355293176}"/>
              </a:ext>
            </a:extLst>
          </p:cNvPr>
          <p:cNvSpPr txBox="1"/>
          <p:nvPr/>
        </p:nvSpPr>
        <p:spPr>
          <a:xfrm>
            <a:off x="0" y="3105834"/>
            <a:ext cx="2689363" cy="646331"/>
          </a:xfrm>
          <a:prstGeom prst="rect">
            <a:avLst/>
          </a:prstGeom>
          <a:noFill/>
        </p:spPr>
        <p:txBody>
          <a:bodyPr wrap="square">
            <a:spAutoFit/>
          </a:bodyPr>
          <a:lstStyle/>
          <a:p>
            <a:pPr algn="ctr"/>
            <a:r>
              <a:rPr lang="nl-NL" sz="1800" b="1" dirty="0">
                <a:latin typeface="Arial" panose="020B0604020202020204" pitchFamily="34" charset="0"/>
                <a:cs typeface="Arial" panose="020B0604020202020204" pitchFamily="34" charset="0"/>
              </a:rPr>
              <a:t>Rol-Doel-Context </a:t>
            </a:r>
          </a:p>
          <a:p>
            <a:pPr algn="ctr"/>
            <a:r>
              <a:rPr lang="nl-NL" sz="1800" b="1" dirty="0">
                <a:latin typeface="Arial" panose="020B0604020202020204" pitchFamily="34" charset="0"/>
                <a:cs typeface="Arial" panose="020B0604020202020204" pitchFamily="34" charset="0"/>
              </a:rPr>
              <a:t>verhelderen</a:t>
            </a:r>
            <a:endParaRPr lang="nl-NL" b="1" dirty="0"/>
          </a:p>
        </p:txBody>
      </p:sp>
      <p:pic>
        <p:nvPicPr>
          <p:cNvPr id="2" name="Afbeelding 1">
            <a:extLst>
              <a:ext uri="{FF2B5EF4-FFF2-40B4-BE49-F238E27FC236}">
                <a16:creationId xmlns:a16="http://schemas.microsoft.com/office/drawing/2014/main" id="{07FB3147-A651-B755-14E9-854A34E4B0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06254" y="6213510"/>
            <a:ext cx="426720" cy="499745"/>
          </a:xfrm>
          <a:prstGeom prst="rect">
            <a:avLst/>
          </a:prstGeom>
          <a:noFill/>
        </p:spPr>
      </p:pic>
    </p:spTree>
    <p:extLst>
      <p:ext uri="{BB962C8B-B14F-4D97-AF65-F5344CB8AC3E}">
        <p14:creationId xmlns:p14="http://schemas.microsoft.com/office/powerpoint/2010/main" val="385493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A992EC28-6828-982C-060B-1513AA5DD743}"/>
              </a:ext>
            </a:extLst>
          </p:cNvPr>
          <p:cNvSpPr txBox="1"/>
          <p:nvPr/>
        </p:nvSpPr>
        <p:spPr>
          <a:xfrm>
            <a:off x="213691" y="411681"/>
            <a:ext cx="11415091" cy="5632311"/>
          </a:xfrm>
          <a:prstGeom prst="rect">
            <a:avLst/>
          </a:prstGeom>
          <a:noFill/>
        </p:spPr>
        <p:txBody>
          <a:bodyPr wrap="square">
            <a:spAutoFit/>
          </a:bodyPr>
          <a:lstStyle/>
          <a:p>
            <a:pPr algn="ctr"/>
            <a:r>
              <a:rPr lang="nl-NL" sz="2000" b="1" dirty="0">
                <a:latin typeface="Arial" panose="020B0604020202020204" pitchFamily="34" charset="0"/>
                <a:cs typeface="Arial" panose="020B0604020202020204" pitchFamily="34" charset="0"/>
              </a:rPr>
              <a:t>M2 - Vechtfase 'bondjes’</a:t>
            </a:r>
          </a:p>
          <a:p>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Thema</a:t>
            </a:r>
          </a:p>
          <a:p>
            <a:r>
              <a:rPr lang="nl-NL" sz="2000" dirty="0">
                <a:latin typeface="Arial" panose="020B0604020202020204" pitchFamily="34" charset="0"/>
                <a:cs typeface="Arial" panose="020B0604020202020204" pitchFamily="34" charset="0"/>
              </a:rPr>
              <a:t>zich willen onderscheiden,</a:t>
            </a:r>
          </a:p>
          <a:p>
            <a:r>
              <a:rPr lang="nl-NL" sz="2000" dirty="0">
                <a:latin typeface="Arial" panose="020B0604020202020204" pitchFamily="34" charset="0"/>
                <a:cs typeface="Arial" panose="020B0604020202020204" pitchFamily="34" charset="0"/>
              </a:rPr>
              <a:t>t.o.v. leider tegen-afhankelijk</a:t>
            </a: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Ontwikkeldoel </a:t>
            </a:r>
          </a:p>
          <a:p>
            <a:r>
              <a:rPr lang="nl-NL" sz="2000" dirty="0">
                <a:latin typeface="Arial" panose="020B0604020202020204" pitchFamily="34" charset="0"/>
                <a:cs typeface="Arial" panose="020B0604020202020204" pitchFamily="34" charset="0"/>
              </a:rPr>
              <a:t>verschillen integreren,</a:t>
            </a:r>
          </a:p>
          <a:p>
            <a:r>
              <a:rPr lang="nl-NL" sz="2000" dirty="0">
                <a:latin typeface="Arial" panose="020B0604020202020204" pitchFamily="34" charset="0"/>
                <a:cs typeface="Arial" panose="020B0604020202020204" pitchFamily="34" charset="0"/>
              </a:rPr>
              <a:t>conflictvaardig worden</a:t>
            </a: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Impliciet doel </a:t>
            </a:r>
          </a:p>
          <a:p>
            <a:r>
              <a:rPr lang="nl-NL" sz="2000" dirty="0">
                <a:latin typeface="Arial" panose="020B0604020202020204" pitchFamily="34" charset="0"/>
                <a:cs typeface="Arial" panose="020B0604020202020204" pitchFamily="34" charset="0"/>
              </a:rPr>
              <a:t>mijn manier!, saboteren van autoriteit</a:t>
            </a: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Te ontwikkelen teamcompetenties </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 Feedback: elkaar aanspreken </a:t>
            </a:r>
            <a:br>
              <a:rPr lang="nl-NL" sz="2000"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op afspraken</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 Onderhandelen over verschillen</a:t>
            </a:r>
          </a:p>
        </p:txBody>
      </p:sp>
      <p:pic>
        <p:nvPicPr>
          <p:cNvPr id="7" name="Afbeelding 6">
            <a:extLst>
              <a:ext uri="{FF2B5EF4-FFF2-40B4-BE49-F238E27FC236}">
                <a16:creationId xmlns:a16="http://schemas.microsoft.com/office/drawing/2014/main" id="{718D24A4-F031-19E6-77A4-3C99448AEE40}"/>
              </a:ext>
            </a:extLst>
          </p:cNvPr>
          <p:cNvPicPr>
            <a:picLocks noChangeAspect="1"/>
          </p:cNvPicPr>
          <p:nvPr/>
        </p:nvPicPr>
        <p:blipFill>
          <a:blip r:embed="rId2"/>
          <a:stretch>
            <a:fillRect/>
          </a:stretch>
        </p:blipFill>
        <p:spPr>
          <a:xfrm>
            <a:off x="9842716" y="39757"/>
            <a:ext cx="2183632" cy="1928191"/>
          </a:xfrm>
          <a:prstGeom prst="rect">
            <a:avLst/>
          </a:prstGeom>
        </p:spPr>
      </p:pic>
      <p:pic>
        <p:nvPicPr>
          <p:cNvPr id="4" name="Afbeelding 3">
            <a:extLst>
              <a:ext uri="{FF2B5EF4-FFF2-40B4-BE49-F238E27FC236}">
                <a16:creationId xmlns:a16="http://schemas.microsoft.com/office/drawing/2014/main" id="{7BB69FD7-2C8C-29CB-3298-42DEE1F8D0DC}"/>
              </a:ext>
            </a:extLst>
          </p:cNvPr>
          <p:cNvPicPr>
            <a:picLocks noChangeAspect="1"/>
          </p:cNvPicPr>
          <p:nvPr/>
        </p:nvPicPr>
        <p:blipFill>
          <a:blip r:embed="rId3"/>
          <a:stretch>
            <a:fillRect/>
          </a:stretch>
        </p:blipFill>
        <p:spPr>
          <a:xfrm>
            <a:off x="4840357" y="2219674"/>
            <a:ext cx="7185991" cy="4156487"/>
          </a:xfrm>
          <a:prstGeom prst="rect">
            <a:avLst/>
          </a:prstGeom>
          <a:scene3d>
            <a:camera prst="orthographicFront"/>
            <a:lightRig rig="threePt" dir="t"/>
          </a:scene3d>
          <a:sp3d>
            <a:bevelT/>
          </a:sp3d>
        </p:spPr>
      </p:pic>
      <p:pic>
        <p:nvPicPr>
          <p:cNvPr id="2" name="Afbeelding 1">
            <a:extLst>
              <a:ext uri="{FF2B5EF4-FFF2-40B4-BE49-F238E27FC236}">
                <a16:creationId xmlns:a16="http://schemas.microsoft.com/office/drawing/2014/main" id="{2FD1B1EC-03AE-218C-AD52-3A555E6574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06254" y="6213510"/>
            <a:ext cx="426720" cy="499745"/>
          </a:xfrm>
          <a:prstGeom prst="rect">
            <a:avLst/>
          </a:prstGeom>
          <a:noFill/>
        </p:spPr>
      </p:pic>
    </p:spTree>
    <p:extLst>
      <p:ext uri="{BB962C8B-B14F-4D97-AF65-F5344CB8AC3E}">
        <p14:creationId xmlns:p14="http://schemas.microsoft.com/office/powerpoint/2010/main" val="212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A992EC28-6828-982C-060B-1513AA5DD743}"/>
              </a:ext>
            </a:extLst>
          </p:cNvPr>
          <p:cNvSpPr txBox="1"/>
          <p:nvPr/>
        </p:nvSpPr>
        <p:spPr>
          <a:xfrm>
            <a:off x="213691" y="471316"/>
            <a:ext cx="11415091" cy="5632311"/>
          </a:xfrm>
          <a:prstGeom prst="rect">
            <a:avLst/>
          </a:prstGeom>
          <a:noFill/>
        </p:spPr>
        <p:txBody>
          <a:bodyPr wrap="square">
            <a:spAutoFit/>
          </a:bodyPr>
          <a:lstStyle/>
          <a:p>
            <a:pPr algn="ctr"/>
            <a:r>
              <a:rPr lang="nl-NL" sz="2000" b="1" dirty="0">
                <a:latin typeface="Arial" panose="020B0604020202020204" pitchFamily="34" charset="0"/>
                <a:cs typeface="Arial" panose="020B0604020202020204" pitchFamily="34" charset="0"/>
              </a:rPr>
              <a:t>M3 -- Samenfase 'gesloten team’</a:t>
            </a:r>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Thema</a:t>
            </a:r>
          </a:p>
          <a:p>
            <a:r>
              <a:rPr lang="nl-NL" sz="2000" dirty="0">
                <a:latin typeface="Arial" panose="020B0604020202020204" pitchFamily="34" charset="0"/>
                <a:cs typeface="Arial" panose="020B0604020202020204" pitchFamily="34" charset="0"/>
              </a:rPr>
              <a:t>grenzen dicht, wederzijds afhankelijk,</a:t>
            </a:r>
          </a:p>
          <a:p>
            <a:r>
              <a:rPr lang="nl-NL" sz="2000" dirty="0">
                <a:latin typeface="Arial" panose="020B0604020202020204" pitchFamily="34" charset="0"/>
                <a:cs typeface="Arial" panose="020B0604020202020204" pitchFamily="34" charset="0"/>
              </a:rPr>
              <a:t>t.o.v. leider onafhankelijk</a:t>
            </a: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Ontwikkeldoel </a:t>
            </a:r>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 talenten benutten,</a:t>
            </a:r>
          </a:p>
          <a:p>
            <a:r>
              <a:rPr lang="nl-NL" sz="2000" dirty="0">
                <a:latin typeface="Arial" panose="020B0604020202020204" pitchFamily="34" charset="0"/>
                <a:cs typeface="Arial" panose="020B0604020202020204" pitchFamily="34" charset="0"/>
              </a:rPr>
              <a:t> de grotere context zien</a:t>
            </a: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Impliciet doel </a:t>
            </a:r>
          </a:p>
          <a:p>
            <a:r>
              <a:rPr lang="nl-NL" sz="2000" dirty="0">
                <a:latin typeface="Arial" panose="020B0604020202020204" pitchFamily="34" charset="0"/>
                <a:cs typeface="Arial" panose="020B0604020202020204" pitchFamily="34" charset="0"/>
              </a:rPr>
              <a:t>wij samen tegen de rest</a:t>
            </a: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Te ontwikkelen teamcompetenties </a:t>
            </a:r>
            <a:endParaRPr lang="nl-NL"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Organisatiebewustzijn</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Opnieuw feedback</a:t>
            </a:r>
          </a:p>
        </p:txBody>
      </p:sp>
      <p:pic>
        <p:nvPicPr>
          <p:cNvPr id="4" name="Afbeelding 3">
            <a:extLst>
              <a:ext uri="{FF2B5EF4-FFF2-40B4-BE49-F238E27FC236}">
                <a16:creationId xmlns:a16="http://schemas.microsoft.com/office/drawing/2014/main" id="{23148FED-A055-3ACD-4CA5-3B5624E55723}"/>
              </a:ext>
            </a:extLst>
          </p:cNvPr>
          <p:cNvPicPr>
            <a:picLocks noChangeAspect="1"/>
          </p:cNvPicPr>
          <p:nvPr/>
        </p:nvPicPr>
        <p:blipFill>
          <a:blip r:embed="rId2"/>
          <a:stretch>
            <a:fillRect/>
          </a:stretch>
        </p:blipFill>
        <p:spPr>
          <a:xfrm>
            <a:off x="9841206" y="60059"/>
            <a:ext cx="1747820" cy="2156367"/>
          </a:xfrm>
          <a:prstGeom prst="rect">
            <a:avLst/>
          </a:prstGeom>
        </p:spPr>
      </p:pic>
      <p:pic>
        <p:nvPicPr>
          <p:cNvPr id="3" name="Afbeelding 2">
            <a:extLst>
              <a:ext uri="{FF2B5EF4-FFF2-40B4-BE49-F238E27FC236}">
                <a16:creationId xmlns:a16="http://schemas.microsoft.com/office/drawing/2014/main" id="{F394F57A-0899-7082-983D-6FBA2C3B4D10}"/>
              </a:ext>
            </a:extLst>
          </p:cNvPr>
          <p:cNvPicPr>
            <a:picLocks noChangeAspect="1"/>
          </p:cNvPicPr>
          <p:nvPr/>
        </p:nvPicPr>
        <p:blipFill>
          <a:blip r:embed="rId3"/>
          <a:stretch>
            <a:fillRect/>
          </a:stretch>
        </p:blipFill>
        <p:spPr>
          <a:xfrm>
            <a:off x="4983197" y="2216426"/>
            <a:ext cx="6847410" cy="4371444"/>
          </a:xfrm>
          <a:prstGeom prst="rect">
            <a:avLst/>
          </a:prstGeom>
          <a:scene3d>
            <a:camera prst="orthographicFront"/>
            <a:lightRig rig="threePt" dir="t"/>
          </a:scene3d>
          <a:sp3d>
            <a:bevelT/>
          </a:sp3d>
        </p:spPr>
      </p:pic>
      <p:pic>
        <p:nvPicPr>
          <p:cNvPr id="2" name="Afbeelding 1">
            <a:extLst>
              <a:ext uri="{FF2B5EF4-FFF2-40B4-BE49-F238E27FC236}">
                <a16:creationId xmlns:a16="http://schemas.microsoft.com/office/drawing/2014/main" id="{F237237A-EFBB-B913-90C6-35F9C6051B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06254" y="6213510"/>
            <a:ext cx="426720" cy="499745"/>
          </a:xfrm>
          <a:prstGeom prst="rect">
            <a:avLst/>
          </a:prstGeom>
          <a:noFill/>
        </p:spPr>
      </p:pic>
    </p:spTree>
    <p:extLst>
      <p:ext uri="{BB962C8B-B14F-4D97-AF65-F5344CB8AC3E}">
        <p14:creationId xmlns:p14="http://schemas.microsoft.com/office/powerpoint/2010/main" val="1821071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A992EC28-6828-982C-060B-1513AA5DD743}"/>
              </a:ext>
            </a:extLst>
          </p:cNvPr>
          <p:cNvSpPr txBox="1"/>
          <p:nvPr/>
        </p:nvSpPr>
        <p:spPr>
          <a:xfrm>
            <a:off x="249305" y="386832"/>
            <a:ext cx="11415091" cy="5940088"/>
          </a:xfrm>
          <a:prstGeom prst="rect">
            <a:avLst/>
          </a:prstGeom>
          <a:noFill/>
        </p:spPr>
        <p:txBody>
          <a:bodyPr wrap="square">
            <a:spAutoFit/>
          </a:bodyPr>
          <a:lstStyle/>
          <a:p>
            <a:pPr algn="ctr"/>
            <a:r>
              <a:rPr lang="nl-NL" sz="2000" b="1" dirty="0">
                <a:latin typeface="Arial" panose="020B0604020202020204" pitchFamily="34" charset="0"/>
                <a:cs typeface="Arial" panose="020B0604020202020204" pitchFamily="34" charset="0"/>
              </a:rPr>
              <a:t>M4 — Werkfase 'open team'</a:t>
            </a:r>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Thema</a:t>
            </a:r>
          </a:p>
          <a:p>
            <a:r>
              <a:rPr lang="nl-NL" sz="2000" dirty="0">
                <a:latin typeface="Arial" panose="020B0604020202020204" pitchFamily="34" charset="0"/>
                <a:cs typeface="Arial" panose="020B0604020202020204" pitchFamily="34" charset="0"/>
              </a:rPr>
              <a:t>wederzijds afhankelijk,</a:t>
            </a:r>
          </a:p>
          <a:p>
            <a:r>
              <a:rPr lang="nl-NL" sz="2000" dirty="0">
                <a:latin typeface="Arial" panose="020B0604020202020204" pitchFamily="34" charset="0"/>
                <a:cs typeface="Arial" panose="020B0604020202020204" pitchFamily="34" charset="0"/>
              </a:rPr>
              <a:t> open relatie met buitenwereld</a:t>
            </a: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Ontwikkeldoel </a:t>
            </a:r>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 ontwikkelen emotionele intelligentie</a:t>
            </a:r>
          </a:p>
          <a:p>
            <a:r>
              <a:rPr lang="nl-NL" sz="2000" dirty="0">
                <a:latin typeface="Arial" panose="020B0604020202020204" pitchFamily="34" charset="0"/>
                <a:cs typeface="Arial" panose="020B0604020202020204" pitchFamily="34" charset="0"/>
              </a:rPr>
              <a:t> en wederzijds afhankelijk van derden</a:t>
            </a: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Impliciet doel </a:t>
            </a:r>
          </a:p>
          <a:p>
            <a:r>
              <a:rPr lang="nl-NL" sz="2000" dirty="0">
                <a:latin typeface="Arial" panose="020B0604020202020204" pitchFamily="34" charset="0"/>
                <a:cs typeface="Arial" panose="020B0604020202020204" pitchFamily="34" charset="0"/>
              </a:rPr>
              <a:t>ontkennen complexiteit</a:t>
            </a:r>
          </a:p>
          <a:p>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Te ontwikkelen teamcompetenties </a:t>
            </a:r>
            <a:endParaRPr lang="nl-NL"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Innovatie</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Visionair zijn en blijven</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Ondernemerschap</a:t>
            </a:r>
          </a:p>
        </p:txBody>
      </p:sp>
      <p:pic>
        <p:nvPicPr>
          <p:cNvPr id="3" name="Afbeelding 2">
            <a:extLst>
              <a:ext uri="{FF2B5EF4-FFF2-40B4-BE49-F238E27FC236}">
                <a16:creationId xmlns:a16="http://schemas.microsoft.com/office/drawing/2014/main" id="{6FB7A07D-7591-97A4-782A-039B13AC92CF}"/>
              </a:ext>
            </a:extLst>
          </p:cNvPr>
          <p:cNvPicPr>
            <a:picLocks noChangeAspect="1"/>
          </p:cNvPicPr>
          <p:nvPr/>
        </p:nvPicPr>
        <p:blipFill>
          <a:blip r:embed="rId2"/>
          <a:stretch>
            <a:fillRect/>
          </a:stretch>
        </p:blipFill>
        <p:spPr>
          <a:xfrm>
            <a:off x="10038522" y="56255"/>
            <a:ext cx="2057506" cy="2160172"/>
          </a:xfrm>
          <a:prstGeom prst="rect">
            <a:avLst/>
          </a:prstGeom>
        </p:spPr>
      </p:pic>
      <p:pic>
        <p:nvPicPr>
          <p:cNvPr id="4" name="Afbeelding 3">
            <a:extLst>
              <a:ext uri="{FF2B5EF4-FFF2-40B4-BE49-F238E27FC236}">
                <a16:creationId xmlns:a16="http://schemas.microsoft.com/office/drawing/2014/main" id="{3CB828F0-7582-09AE-49FF-ECA4EC84D174}"/>
              </a:ext>
            </a:extLst>
          </p:cNvPr>
          <p:cNvPicPr>
            <a:picLocks noChangeAspect="1"/>
          </p:cNvPicPr>
          <p:nvPr/>
        </p:nvPicPr>
        <p:blipFill>
          <a:blip r:embed="rId3"/>
          <a:stretch>
            <a:fillRect/>
          </a:stretch>
        </p:blipFill>
        <p:spPr>
          <a:xfrm>
            <a:off x="5077800" y="2547004"/>
            <a:ext cx="6982088" cy="3957506"/>
          </a:xfrm>
          <a:prstGeom prst="rect">
            <a:avLst/>
          </a:prstGeom>
          <a:scene3d>
            <a:camera prst="orthographicFront"/>
            <a:lightRig rig="threePt" dir="t"/>
          </a:scene3d>
          <a:sp3d>
            <a:bevelT/>
          </a:sp3d>
        </p:spPr>
      </p:pic>
      <p:pic>
        <p:nvPicPr>
          <p:cNvPr id="2" name="Afbeelding 1">
            <a:extLst>
              <a:ext uri="{FF2B5EF4-FFF2-40B4-BE49-F238E27FC236}">
                <a16:creationId xmlns:a16="http://schemas.microsoft.com/office/drawing/2014/main" id="{48D97A5B-6796-C7CA-E701-EEC212D7AB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06254" y="6213510"/>
            <a:ext cx="426720" cy="499745"/>
          </a:xfrm>
          <a:prstGeom prst="rect">
            <a:avLst/>
          </a:prstGeom>
          <a:noFill/>
        </p:spPr>
      </p:pic>
    </p:spTree>
    <p:extLst>
      <p:ext uri="{BB962C8B-B14F-4D97-AF65-F5344CB8AC3E}">
        <p14:creationId xmlns:p14="http://schemas.microsoft.com/office/powerpoint/2010/main" val="1222099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7FF9C-E5F1-9D2F-50C3-4E4EC475162F}"/>
            </a:ext>
          </a:extLst>
        </p:cNvPr>
        <p:cNvGrpSpPr/>
        <p:nvPr/>
      </p:nvGrpSpPr>
      <p:grpSpPr>
        <a:xfrm>
          <a:off x="0" y="0"/>
          <a:ext cx="0" cy="0"/>
          <a:chOff x="0" y="0"/>
          <a:chExt cx="0" cy="0"/>
        </a:xfrm>
      </p:grpSpPr>
      <p:pic>
        <p:nvPicPr>
          <p:cNvPr id="11" name="Afbeelding 10" descr="Afbeelding met tekst&#10;&#10;Automatisch gegenereerde beschrijving">
            <a:extLst>
              <a:ext uri="{FF2B5EF4-FFF2-40B4-BE49-F238E27FC236}">
                <a16:creationId xmlns:a16="http://schemas.microsoft.com/office/drawing/2014/main" id="{E2CB30A6-7CA4-39AF-F1AE-4EBBADFD6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76" y="1196666"/>
            <a:ext cx="11551920" cy="5737121"/>
          </a:xfrm>
          <a:prstGeom prst="rect">
            <a:avLst/>
          </a:prstGeom>
        </p:spPr>
      </p:pic>
      <p:sp>
        <p:nvSpPr>
          <p:cNvPr id="12" name="Rechthoek 11">
            <a:extLst>
              <a:ext uri="{FF2B5EF4-FFF2-40B4-BE49-F238E27FC236}">
                <a16:creationId xmlns:a16="http://schemas.microsoft.com/office/drawing/2014/main" id="{E2DEDDD3-A9BA-EADE-09A9-2F3E05721FDA}"/>
              </a:ext>
            </a:extLst>
          </p:cNvPr>
          <p:cNvSpPr/>
          <p:nvPr/>
        </p:nvSpPr>
        <p:spPr>
          <a:xfrm>
            <a:off x="1084168" y="114702"/>
            <a:ext cx="10125300" cy="707886"/>
          </a:xfrm>
          <a:prstGeom prst="rect">
            <a:avLst/>
          </a:prstGeom>
        </p:spPr>
        <p:txBody>
          <a:bodyPr wrap="square">
            <a:spAutoFit/>
          </a:bodyPr>
          <a:lstStyle/>
          <a:p>
            <a:pPr algn="ctr"/>
            <a:r>
              <a:rPr lang="nl-NL" sz="4000" dirty="0">
                <a:latin typeface="Arial" panose="020B0604020202020204" pitchFamily="34" charset="0"/>
                <a:cs typeface="Arial" panose="020B0604020202020204" pitchFamily="34" charset="0"/>
              </a:rPr>
              <a:t>Teamontwikkeling volgens </a:t>
            </a:r>
            <a:r>
              <a:rPr lang="nl-NL" sz="4000" dirty="0" err="1">
                <a:latin typeface="Arial" panose="020B0604020202020204" pitchFamily="34" charset="0"/>
                <a:cs typeface="Arial" panose="020B0604020202020204" pitchFamily="34" charset="0"/>
              </a:rPr>
              <a:t>Tukman</a:t>
            </a:r>
            <a:endParaRPr lang="nl-NL" sz="4000"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C11AECAA-D61C-4347-8B40-F194891C8AE5}"/>
              </a:ext>
            </a:extLst>
          </p:cNvPr>
          <p:cNvSpPr/>
          <p:nvPr/>
        </p:nvSpPr>
        <p:spPr>
          <a:xfrm>
            <a:off x="1856628" y="2204640"/>
            <a:ext cx="3820758" cy="646331"/>
          </a:xfrm>
          <a:prstGeom prst="rect">
            <a:avLst/>
          </a:prstGeom>
        </p:spPr>
        <p:txBody>
          <a:bodyPr wrap="square">
            <a:spAutoFit/>
          </a:bodyPr>
          <a:lstStyle/>
          <a:p>
            <a:r>
              <a:rPr lang="nl-NL" i="1" dirty="0">
                <a:solidFill>
                  <a:srgbClr val="4B4B4B"/>
                </a:solidFill>
                <a:latin typeface="Arial" panose="020B0604020202020204" pitchFamily="34" charset="0"/>
                <a:ea typeface="Times New Roman" panose="02020603050405020304" pitchFamily="18" charset="0"/>
                <a:cs typeface="Arial" panose="020B0604020202020204" pitchFamily="34" charset="0"/>
              </a:rPr>
              <a:t>“Zeg ons wat we moeten doen, en we doen het. Omdat jij het vraagt.”</a:t>
            </a:r>
            <a:endParaRPr lang="nl-NL" dirty="0">
              <a:latin typeface="Arial" panose="020B0604020202020204" pitchFamily="34" charset="0"/>
              <a:cs typeface="Arial" panose="020B0604020202020204" pitchFamily="34" charset="0"/>
            </a:endParaRPr>
          </a:p>
        </p:txBody>
      </p:sp>
      <p:sp>
        <p:nvSpPr>
          <p:cNvPr id="14" name="Rechthoek 13">
            <a:extLst>
              <a:ext uri="{FF2B5EF4-FFF2-40B4-BE49-F238E27FC236}">
                <a16:creationId xmlns:a16="http://schemas.microsoft.com/office/drawing/2014/main" id="{1BEC77E5-E893-C926-F681-7B214903954A}"/>
              </a:ext>
            </a:extLst>
          </p:cNvPr>
          <p:cNvSpPr/>
          <p:nvPr/>
        </p:nvSpPr>
        <p:spPr>
          <a:xfrm>
            <a:off x="4981245" y="5202133"/>
            <a:ext cx="4254650" cy="646331"/>
          </a:xfrm>
          <a:prstGeom prst="rect">
            <a:avLst/>
          </a:prstGeom>
        </p:spPr>
        <p:txBody>
          <a:bodyPr wrap="square">
            <a:spAutoFit/>
          </a:bodyPr>
          <a:lstStyle/>
          <a:p>
            <a:r>
              <a:rPr lang="nl-NL" i="1" dirty="0">
                <a:solidFill>
                  <a:srgbClr val="4B4B4B"/>
                </a:solidFill>
                <a:latin typeface="Arial" panose="020B0604020202020204" pitchFamily="34" charset="0"/>
                <a:ea typeface="Times New Roman" panose="02020603050405020304" pitchFamily="18" charset="0"/>
                <a:cs typeface="Arial" panose="020B0604020202020204" pitchFamily="34" charset="0"/>
              </a:rPr>
              <a:t>“Zeg ons wat we moeten doen, dan vertellen we jou waarom dat niet kan.”</a:t>
            </a:r>
            <a:endParaRPr lang="nl-NL" dirty="0">
              <a:latin typeface="Arial" panose="020B0604020202020204" pitchFamily="34" charset="0"/>
              <a:cs typeface="Arial" panose="020B0604020202020204" pitchFamily="34" charset="0"/>
            </a:endParaRPr>
          </a:p>
        </p:txBody>
      </p:sp>
      <p:sp>
        <p:nvSpPr>
          <p:cNvPr id="15" name="Rechthoek 14">
            <a:extLst>
              <a:ext uri="{FF2B5EF4-FFF2-40B4-BE49-F238E27FC236}">
                <a16:creationId xmlns:a16="http://schemas.microsoft.com/office/drawing/2014/main" id="{FB0A6F06-D26E-1AF7-D6D8-40E8200E3218}"/>
              </a:ext>
            </a:extLst>
          </p:cNvPr>
          <p:cNvSpPr/>
          <p:nvPr/>
        </p:nvSpPr>
        <p:spPr>
          <a:xfrm>
            <a:off x="7932730" y="3648495"/>
            <a:ext cx="3982122" cy="646331"/>
          </a:xfrm>
          <a:prstGeom prst="rect">
            <a:avLst/>
          </a:prstGeom>
        </p:spPr>
        <p:txBody>
          <a:bodyPr wrap="square">
            <a:spAutoFit/>
          </a:bodyPr>
          <a:lstStyle/>
          <a:p>
            <a:r>
              <a:rPr lang="nl-NL" i="1" dirty="0">
                <a:solidFill>
                  <a:srgbClr val="4B4B4B"/>
                </a:solidFill>
                <a:latin typeface="Arial" panose="020B0604020202020204" pitchFamily="34" charset="0"/>
                <a:ea typeface="Times New Roman" panose="02020603050405020304" pitchFamily="18" charset="0"/>
                <a:cs typeface="Arial" panose="020B0604020202020204" pitchFamily="34" charset="0"/>
              </a:rPr>
              <a:t>“Geef ons die klus. Dan pakken we dat goed op. Op onze eigen manier.”</a:t>
            </a:r>
            <a:endParaRPr lang="nl-NL" dirty="0">
              <a:latin typeface="Arial" panose="020B0604020202020204" pitchFamily="34" charset="0"/>
              <a:cs typeface="Arial" panose="020B0604020202020204" pitchFamily="34" charset="0"/>
            </a:endParaRPr>
          </a:p>
        </p:txBody>
      </p:sp>
      <p:sp>
        <p:nvSpPr>
          <p:cNvPr id="16" name="Rechthoek 15">
            <a:extLst>
              <a:ext uri="{FF2B5EF4-FFF2-40B4-BE49-F238E27FC236}">
                <a16:creationId xmlns:a16="http://schemas.microsoft.com/office/drawing/2014/main" id="{913C42FC-239F-0706-9359-C2CAE365B5FB}"/>
              </a:ext>
            </a:extLst>
          </p:cNvPr>
          <p:cNvSpPr/>
          <p:nvPr/>
        </p:nvSpPr>
        <p:spPr>
          <a:xfrm>
            <a:off x="5403924" y="1009536"/>
            <a:ext cx="5805544" cy="646331"/>
          </a:xfrm>
          <a:prstGeom prst="rect">
            <a:avLst/>
          </a:prstGeom>
        </p:spPr>
        <p:txBody>
          <a:bodyPr wrap="square">
            <a:spAutoFit/>
          </a:bodyPr>
          <a:lstStyle/>
          <a:p>
            <a:r>
              <a:rPr lang="nl-NL" i="1" dirty="0">
                <a:solidFill>
                  <a:srgbClr val="4B4B4B"/>
                </a:solidFill>
                <a:latin typeface="Arial" panose="020B0604020202020204" pitchFamily="34" charset="0"/>
                <a:ea typeface="Times New Roman" panose="02020603050405020304" pitchFamily="18" charset="0"/>
                <a:cs typeface="Arial" panose="020B0604020202020204" pitchFamily="34" charset="0"/>
              </a:rPr>
              <a:t>“We hebben de klus al opgepakt, in afstemming met de andere afdelingen. De klant was zeer tevreden!”</a:t>
            </a:r>
            <a:endParaRPr lang="nl-NL" dirty="0">
              <a:latin typeface="Arial" panose="020B0604020202020204" pitchFamily="34" charset="0"/>
              <a:cs typeface="Arial" panose="020B0604020202020204" pitchFamily="34" charset="0"/>
            </a:endParaRPr>
          </a:p>
        </p:txBody>
      </p:sp>
      <p:pic>
        <p:nvPicPr>
          <p:cNvPr id="17" name="Afbeelding 16">
            <a:extLst>
              <a:ext uri="{FF2B5EF4-FFF2-40B4-BE49-F238E27FC236}">
                <a16:creationId xmlns:a16="http://schemas.microsoft.com/office/drawing/2014/main" id="{5F7D1DAB-03F3-31B7-DD3E-8790299B94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06254" y="6213510"/>
            <a:ext cx="426720" cy="499745"/>
          </a:xfrm>
          <a:prstGeom prst="rect">
            <a:avLst/>
          </a:prstGeom>
          <a:noFill/>
        </p:spPr>
      </p:pic>
    </p:spTree>
    <p:extLst>
      <p:ext uri="{BB962C8B-B14F-4D97-AF65-F5344CB8AC3E}">
        <p14:creationId xmlns:p14="http://schemas.microsoft.com/office/powerpoint/2010/main" val="40071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7C365F8-1861-E86B-A20E-8FC0B44732AD}"/>
              </a:ext>
            </a:extLst>
          </p:cNvPr>
          <p:cNvSpPr txBox="1"/>
          <p:nvPr/>
        </p:nvSpPr>
        <p:spPr>
          <a:xfrm>
            <a:off x="883920" y="698976"/>
            <a:ext cx="8363757" cy="1200329"/>
          </a:xfrm>
          <a:prstGeom prst="rect">
            <a:avLst/>
          </a:prstGeom>
          <a:noFill/>
        </p:spPr>
        <p:txBody>
          <a:bodyPr wrap="square">
            <a:spAutoFit/>
          </a:bodyPr>
          <a:lstStyle/>
          <a:p>
            <a:r>
              <a:rPr lang="nl-NL" dirty="0">
                <a:latin typeface="Tahoma" panose="020B0604030504040204" pitchFamily="34" charset="0"/>
                <a:ea typeface="Tahoma" panose="020B0604030504040204" pitchFamily="34" charset="0"/>
                <a:cs typeface="Tahoma" panose="020B0604030504040204" pitchFamily="34" charset="0"/>
              </a:rPr>
              <a:t>Checklist (werk)overleg</a:t>
            </a:r>
          </a:p>
          <a:p>
            <a:pPr marL="285750" indent="-285750">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Het gezamenlijk doel voor het overleg is duidelijk voor alle teamleden</a:t>
            </a:r>
          </a:p>
          <a:p>
            <a:pPr marL="285750" indent="-285750">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Er is een agenda met tijdsindeling en de doelen per agendapunt zijn helder </a:t>
            </a:r>
          </a:p>
          <a:p>
            <a:pPr marL="285750" indent="-285750">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De rollen zijn verdeeld</a:t>
            </a:r>
          </a:p>
        </p:txBody>
      </p:sp>
      <p:sp>
        <p:nvSpPr>
          <p:cNvPr id="5" name="Tekstvak 4">
            <a:extLst>
              <a:ext uri="{FF2B5EF4-FFF2-40B4-BE49-F238E27FC236}">
                <a16:creationId xmlns:a16="http://schemas.microsoft.com/office/drawing/2014/main" id="{4699E688-33BF-6DC8-E436-76E0D011E188}"/>
              </a:ext>
            </a:extLst>
          </p:cNvPr>
          <p:cNvSpPr txBox="1"/>
          <p:nvPr/>
        </p:nvSpPr>
        <p:spPr>
          <a:xfrm>
            <a:off x="2266950" y="196517"/>
            <a:ext cx="7658100" cy="369332"/>
          </a:xfrm>
          <a:prstGeom prst="rect">
            <a:avLst/>
          </a:prstGeom>
          <a:noFill/>
        </p:spPr>
        <p:txBody>
          <a:bodyPr wrap="square">
            <a:spAutoFit/>
          </a:bodyPr>
          <a:lstStyle/>
          <a:p>
            <a:pPr algn="ctr"/>
            <a:r>
              <a:rPr lang="nl-NL" b="1" dirty="0">
                <a:latin typeface="Tahoma" panose="020B0604030504040204" pitchFamily="34" charset="0"/>
                <a:ea typeface="Tahoma" panose="020B0604030504040204" pitchFamily="34" charset="0"/>
                <a:cs typeface="Tahoma" panose="020B0604030504040204" pitchFamily="34" charset="0"/>
              </a:rPr>
              <a:t>M1 — Zijn de doelen en de rollen van het overleg helder? </a:t>
            </a:r>
          </a:p>
        </p:txBody>
      </p:sp>
      <p:graphicFrame>
        <p:nvGraphicFramePr>
          <p:cNvPr id="6" name="Tabel 5">
            <a:extLst>
              <a:ext uri="{FF2B5EF4-FFF2-40B4-BE49-F238E27FC236}">
                <a16:creationId xmlns:a16="http://schemas.microsoft.com/office/drawing/2014/main" id="{5A2DEA0A-AE9D-6243-5E13-811784145EBC}"/>
              </a:ext>
            </a:extLst>
          </p:cNvPr>
          <p:cNvGraphicFramePr>
            <a:graphicFrameLocks noGrp="1"/>
          </p:cNvGraphicFramePr>
          <p:nvPr>
            <p:extLst>
              <p:ext uri="{D42A27DB-BD31-4B8C-83A1-F6EECF244321}">
                <p14:modId xmlns:p14="http://schemas.microsoft.com/office/powerpoint/2010/main" val="351360036"/>
              </p:ext>
            </p:extLst>
          </p:nvPr>
        </p:nvGraphicFramePr>
        <p:xfrm>
          <a:off x="716280" y="2032432"/>
          <a:ext cx="10759440" cy="4374575"/>
        </p:xfrm>
        <a:graphic>
          <a:graphicData uri="http://schemas.openxmlformats.org/drawingml/2006/table">
            <a:tbl>
              <a:tblPr firstRow="1" bandRow="1">
                <a:tableStyleId>{69012ECD-51FC-41F1-AA8D-1B2483CD663E}</a:tableStyleId>
              </a:tblPr>
              <a:tblGrid>
                <a:gridCol w="2021840">
                  <a:extLst>
                    <a:ext uri="{9D8B030D-6E8A-4147-A177-3AD203B41FA5}">
                      <a16:colId xmlns:a16="http://schemas.microsoft.com/office/drawing/2014/main" val="2799685468"/>
                    </a:ext>
                  </a:extLst>
                </a:gridCol>
                <a:gridCol w="8737600">
                  <a:extLst>
                    <a:ext uri="{9D8B030D-6E8A-4147-A177-3AD203B41FA5}">
                      <a16:colId xmlns:a16="http://schemas.microsoft.com/office/drawing/2014/main" val="1030463649"/>
                    </a:ext>
                  </a:extLst>
                </a:gridCol>
              </a:tblGrid>
              <a:tr h="430001">
                <a:tc>
                  <a:txBody>
                    <a:bodyPr/>
                    <a:lstStyle/>
                    <a:p>
                      <a:r>
                        <a:rPr lang="nl-NL" sz="1400" dirty="0">
                          <a:latin typeface="Tahoma" panose="020B0604030504040204" pitchFamily="34" charset="0"/>
                          <a:ea typeface="Tahoma" panose="020B0604030504040204" pitchFamily="34" charset="0"/>
                          <a:cs typeface="Tahoma" panose="020B0604030504040204" pitchFamily="34" charset="0"/>
                        </a:rPr>
                        <a:t>Team rol</a:t>
                      </a:r>
                    </a:p>
                  </a:txBody>
                  <a:tcPr/>
                </a:tc>
                <a:tc>
                  <a:txBody>
                    <a:bodyPr/>
                    <a:lstStyle/>
                    <a:p>
                      <a:r>
                        <a:rPr lang="nl-NL" sz="1400" dirty="0">
                          <a:latin typeface="Tahoma" panose="020B0604030504040204" pitchFamily="34" charset="0"/>
                          <a:ea typeface="Tahoma" panose="020B0604030504040204" pitchFamily="34" charset="0"/>
                          <a:cs typeface="Tahoma" panose="020B0604030504040204" pitchFamily="34" charset="0"/>
                        </a:rPr>
                        <a:t>Activiteiten</a:t>
                      </a:r>
                    </a:p>
                  </a:txBody>
                  <a:tcPr/>
                </a:tc>
                <a:extLst>
                  <a:ext uri="{0D108BD9-81ED-4DB2-BD59-A6C34878D82A}">
                    <a16:rowId xmlns:a16="http://schemas.microsoft.com/office/drawing/2014/main" val="3632096212"/>
                  </a:ext>
                </a:extLst>
              </a:tr>
              <a:tr h="1057784">
                <a:tc>
                  <a:txBody>
                    <a:bodyPr/>
                    <a:lstStyle/>
                    <a:p>
                      <a:r>
                        <a:rPr lang="nl-NL" sz="1400" dirty="0">
                          <a:latin typeface="Tahoma" panose="020B0604030504040204" pitchFamily="34" charset="0"/>
                          <a:ea typeface="Tahoma" panose="020B0604030504040204" pitchFamily="34" charset="0"/>
                          <a:cs typeface="Tahoma" panose="020B0604030504040204" pitchFamily="34" charset="0"/>
                        </a:rPr>
                        <a:t>Voorzitter</a:t>
                      </a:r>
                    </a:p>
                  </a:txBody>
                  <a:tcPr/>
                </a:tc>
                <a:tc>
                  <a:txBody>
                    <a:bodyPr/>
                    <a:lstStyle/>
                    <a:p>
                      <a:pPr marL="285750" indent="-285750">
                        <a:buFont typeface="Arial" panose="020B0604020202020204" pitchFamily="34" charset="0"/>
                        <a:buChar char="•"/>
                      </a:pPr>
                      <a:r>
                        <a:rPr lang="nl-NL" sz="1400" dirty="0">
                          <a:latin typeface="Tahoma" panose="020B0604030504040204" pitchFamily="34" charset="0"/>
                          <a:ea typeface="Tahoma" panose="020B0604030504040204" pitchFamily="34" charset="0"/>
                          <a:cs typeface="Tahoma" panose="020B0604030504040204" pitchFamily="34" charset="0"/>
                        </a:rPr>
                        <a:t>zit de vergadering voor</a:t>
                      </a:r>
                    </a:p>
                    <a:p>
                      <a:pPr marL="285750" indent="-285750">
                        <a:buFont typeface="Arial" panose="020B0604020202020204" pitchFamily="34" charset="0"/>
                        <a:buChar char="•"/>
                      </a:pPr>
                      <a:r>
                        <a:rPr lang="nl-NL" sz="1400" dirty="0">
                          <a:latin typeface="Tahoma" panose="020B0604030504040204" pitchFamily="34" charset="0"/>
                          <a:ea typeface="Tahoma" panose="020B0604030504040204" pitchFamily="34" charset="0"/>
                          <a:cs typeface="Tahoma" panose="020B0604030504040204" pitchFamily="34" charset="0"/>
                        </a:rPr>
                        <a:t>houdt de focus op de taak, doelen en agenda</a:t>
                      </a:r>
                    </a:p>
                    <a:p>
                      <a:pPr marL="285750" indent="-285750">
                        <a:buFont typeface="Arial" panose="020B0604020202020204" pitchFamily="34" charset="0"/>
                        <a:buChar char="•"/>
                      </a:pPr>
                      <a:r>
                        <a:rPr lang="nl-NL" sz="1400" dirty="0">
                          <a:latin typeface="Tahoma" panose="020B0604030504040204" pitchFamily="34" charset="0"/>
                          <a:ea typeface="Tahoma" panose="020B0604030504040204" pitchFamily="34" charset="0"/>
                          <a:cs typeface="Tahoma" panose="020B0604030504040204" pitchFamily="34" charset="0"/>
                        </a:rPr>
                        <a:t>bewaakt de tijd i.s.m. de tijdbewaker</a:t>
                      </a:r>
                    </a:p>
                    <a:p>
                      <a:pPr marL="285750" indent="-285750">
                        <a:buFont typeface="Arial" panose="020B0604020202020204" pitchFamily="34" charset="0"/>
                        <a:buChar char="•"/>
                      </a:pPr>
                      <a:r>
                        <a:rPr lang="nl-NL" sz="1400" dirty="0">
                          <a:latin typeface="Tahoma" panose="020B0604030504040204" pitchFamily="34" charset="0"/>
                          <a:ea typeface="Tahoma" panose="020B0604030504040204" pitchFamily="34" charset="0"/>
                          <a:cs typeface="Tahoma" panose="020B0604030504040204" pitchFamily="34" charset="0"/>
                        </a:rPr>
                        <a:t>leidt de besluitvorming</a:t>
                      </a:r>
                    </a:p>
                  </a:txBody>
                  <a:tcPr/>
                </a:tc>
                <a:extLst>
                  <a:ext uri="{0D108BD9-81ED-4DB2-BD59-A6C34878D82A}">
                    <a16:rowId xmlns:a16="http://schemas.microsoft.com/office/drawing/2014/main" val="2644442011"/>
                  </a:ext>
                </a:extLst>
              </a:tr>
              <a:tr h="1057784">
                <a:tc>
                  <a:txBody>
                    <a:bodyPr/>
                    <a:lstStyle/>
                    <a:p>
                      <a:r>
                        <a:rPr lang="nl-NL" sz="1400" dirty="0">
                          <a:latin typeface="Tahoma" panose="020B0604030504040204" pitchFamily="34" charset="0"/>
                          <a:ea typeface="Tahoma" panose="020B0604030504040204" pitchFamily="34" charset="0"/>
                          <a:cs typeface="Tahoma" panose="020B0604030504040204" pitchFamily="34" charset="0"/>
                        </a:rPr>
                        <a:t>Procesleider</a:t>
                      </a:r>
                    </a:p>
                  </a:txBody>
                  <a:tcPr/>
                </a:tc>
                <a:tc>
                  <a:txBody>
                    <a:bodyPr/>
                    <a:lstStyle/>
                    <a:p>
                      <a:pPr marL="285750" indent="-285750">
                        <a:buFont typeface="Arial" panose="020B0604020202020204" pitchFamily="34" charset="0"/>
                        <a:buChar char="•"/>
                      </a:pPr>
                      <a:r>
                        <a:rPr lang="nl-NL" sz="1400" dirty="0">
                          <a:latin typeface="Tahoma" panose="020B0604030504040204" pitchFamily="34" charset="0"/>
                          <a:ea typeface="Tahoma" panose="020B0604030504040204" pitchFamily="34" charset="0"/>
                          <a:cs typeface="Tahoma" panose="020B0604030504040204" pitchFamily="34" charset="0"/>
                        </a:rPr>
                        <a:t>let op interactie en samenwerkingsafspraken en hoe de groep omgaat met verschillen</a:t>
                      </a:r>
                    </a:p>
                    <a:p>
                      <a:pPr marL="285750" indent="-285750">
                        <a:buFont typeface="Arial" panose="020B0604020202020204" pitchFamily="34" charset="0"/>
                        <a:buChar char="•"/>
                      </a:pPr>
                      <a:r>
                        <a:rPr lang="nl-NL" sz="1400" dirty="0">
                          <a:latin typeface="Tahoma" panose="020B0604030504040204" pitchFamily="34" charset="0"/>
                          <a:ea typeface="Tahoma" panose="020B0604030504040204" pitchFamily="34" charset="0"/>
                          <a:cs typeface="Tahoma" panose="020B0604030504040204" pitchFamily="34" charset="0"/>
                        </a:rPr>
                        <a:t>spreekt de groep aan op belemmerende patronen en complimenteert bij helpende patronen</a:t>
                      </a:r>
                    </a:p>
                    <a:p>
                      <a:pPr marL="285750" indent="-285750">
                        <a:buFont typeface="Arial" panose="020B0604020202020204" pitchFamily="34" charset="0"/>
                        <a:buChar char="•"/>
                      </a:pPr>
                      <a:r>
                        <a:rPr lang="nl-NL" sz="1400" dirty="0">
                          <a:latin typeface="Tahoma" panose="020B0604030504040204" pitchFamily="34" charset="0"/>
                          <a:ea typeface="Tahoma" panose="020B0604030504040204" pitchFamily="34" charset="0"/>
                          <a:cs typeface="Tahoma" panose="020B0604030504040204" pitchFamily="34" charset="0"/>
                        </a:rPr>
                        <a:t>leidt de check-in</a:t>
                      </a:r>
                    </a:p>
                    <a:p>
                      <a:pPr marL="285750" indent="-285750">
                        <a:buFont typeface="Arial" panose="020B0604020202020204" pitchFamily="34" charset="0"/>
                        <a:buChar char="•"/>
                      </a:pPr>
                      <a:r>
                        <a:rPr lang="nl-NL" sz="1400" dirty="0">
                          <a:latin typeface="Tahoma" panose="020B0604030504040204" pitchFamily="34" charset="0"/>
                          <a:ea typeface="Tahoma" panose="020B0604030504040204" pitchFamily="34" charset="0"/>
                          <a:cs typeface="Tahoma" panose="020B0604030504040204" pitchFamily="34" charset="0"/>
                        </a:rPr>
                        <a:t>leidt de check-out; reflectie op de samenwerking</a:t>
                      </a:r>
                    </a:p>
                  </a:txBody>
                  <a:tcPr/>
                </a:tc>
                <a:extLst>
                  <a:ext uri="{0D108BD9-81ED-4DB2-BD59-A6C34878D82A}">
                    <a16:rowId xmlns:a16="http://schemas.microsoft.com/office/drawing/2014/main" val="1518336493"/>
                  </a:ext>
                </a:extLst>
              </a:tr>
              <a:tr h="430001">
                <a:tc>
                  <a:txBody>
                    <a:bodyPr/>
                    <a:lstStyle/>
                    <a:p>
                      <a:r>
                        <a:rPr lang="nl-NL" sz="1400" dirty="0">
                          <a:latin typeface="Tahoma" panose="020B0604030504040204" pitchFamily="34" charset="0"/>
                          <a:ea typeface="Tahoma" panose="020B0604030504040204" pitchFamily="34" charset="0"/>
                          <a:cs typeface="Tahoma" panose="020B0604030504040204" pitchFamily="34" charset="0"/>
                        </a:rPr>
                        <a:t>Tijdbewaker</a:t>
                      </a:r>
                    </a:p>
                  </a:txBody>
                  <a:tcPr/>
                </a:tc>
                <a:tc>
                  <a:txBody>
                    <a:bodyPr/>
                    <a:lstStyle/>
                    <a:p>
                      <a:pPr marL="285750" indent="-285750">
                        <a:buFont typeface="Arial" panose="020B0604020202020204" pitchFamily="34" charset="0"/>
                        <a:buChar char="•"/>
                      </a:pPr>
                      <a:r>
                        <a:rPr lang="nl-NL" sz="1400" dirty="0">
                          <a:latin typeface="Tahoma" panose="020B0604030504040204" pitchFamily="34" charset="0"/>
                          <a:ea typeface="Tahoma" panose="020B0604030504040204" pitchFamily="34" charset="0"/>
                          <a:cs typeface="Tahoma" panose="020B0604030504040204" pitchFamily="34" charset="0"/>
                        </a:rPr>
                        <a:t>bewaakt de tijd; begin en eindtijd en tijd per agendapunt en seint voorzitter in</a:t>
                      </a:r>
                    </a:p>
                  </a:txBody>
                  <a:tcPr/>
                </a:tc>
                <a:extLst>
                  <a:ext uri="{0D108BD9-81ED-4DB2-BD59-A6C34878D82A}">
                    <a16:rowId xmlns:a16="http://schemas.microsoft.com/office/drawing/2014/main" val="1026624034"/>
                  </a:ext>
                </a:extLst>
              </a:tr>
              <a:tr h="580075">
                <a:tc>
                  <a:txBody>
                    <a:bodyPr/>
                    <a:lstStyle/>
                    <a:p>
                      <a:r>
                        <a:rPr lang="nl-NL" sz="1400" dirty="0">
                          <a:latin typeface="Tahoma" panose="020B0604030504040204" pitchFamily="34" charset="0"/>
                          <a:ea typeface="Tahoma" panose="020B0604030504040204" pitchFamily="34" charset="0"/>
                          <a:cs typeface="Tahoma" panose="020B0604030504040204" pitchFamily="34" charset="0"/>
                        </a:rPr>
                        <a:t>Notulist</a:t>
                      </a:r>
                    </a:p>
                  </a:txBody>
                  <a:tcPr/>
                </a:tc>
                <a:tc>
                  <a:txBody>
                    <a:bodyPr/>
                    <a:lstStyle/>
                    <a:p>
                      <a:pPr marL="285750" indent="-285750">
                        <a:buFont typeface="Arial" panose="020B0604020202020204" pitchFamily="34" charset="0"/>
                        <a:buChar char="•"/>
                      </a:pPr>
                      <a:r>
                        <a:rPr lang="nl-NL" sz="1400" dirty="0">
                          <a:latin typeface="Tahoma" panose="020B0604030504040204" pitchFamily="34" charset="0"/>
                          <a:ea typeface="Tahoma" panose="020B0604030504040204" pitchFamily="34" charset="0"/>
                          <a:cs typeface="Tahoma" panose="020B0604030504040204" pitchFamily="34" charset="0"/>
                        </a:rPr>
                        <a:t>notuleert (evt. zichtbaar voor iedereen tijdens overleg)</a:t>
                      </a:r>
                    </a:p>
                    <a:p>
                      <a:pPr marL="285750" indent="-285750">
                        <a:buFont typeface="Arial" panose="020B0604020202020204" pitchFamily="34" charset="0"/>
                        <a:buChar char="•"/>
                      </a:pPr>
                      <a:r>
                        <a:rPr lang="nl-NL" sz="1400" dirty="0">
                          <a:latin typeface="Tahoma" panose="020B0604030504040204" pitchFamily="34" charset="0"/>
                          <a:ea typeface="Tahoma" panose="020B0604030504040204" pitchFamily="34" charset="0"/>
                          <a:cs typeface="Tahoma" panose="020B0604030504040204" pitchFamily="34" charset="0"/>
                        </a:rPr>
                        <a:t>verspreidt notulen naderhand</a:t>
                      </a:r>
                    </a:p>
                  </a:txBody>
                  <a:tcPr/>
                </a:tc>
                <a:extLst>
                  <a:ext uri="{0D108BD9-81ED-4DB2-BD59-A6C34878D82A}">
                    <a16:rowId xmlns:a16="http://schemas.microsoft.com/office/drawing/2014/main" val="3033918745"/>
                  </a:ext>
                </a:extLst>
              </a:tr>
              <a:tr h="818930">
                <a:tc>
                  <a:txBody>
                    <a:bodyPr/>
                    <a:lstStyle/>
                    <a:p>
                      <a:r>
                        <a:rPr lang="nl-NL" sz="1400" dirty="0">
                          <a:latin typeface="Tahoma" panose="020B0604030504040204" pitchFamily="34" charset="0"/>
                          <a:ea typeface="Tahoma" panose="020B0604030504040204" pitchFamily="34" charset="0"/>
                          <a:cs typeface="Tahoma" panose="020B0604030504040204" pitchFamily="34" charset="0"/>
                        </a:rPr>
                        <a:t>Teamlid</a:t>
                      </a:r>
                    </a:p>
                  </a:txBody>
                  <a:tcPr/>
                </a:tc>
                <a:tc>
                  <a:txBody>
                    <a:bodyPr/>
                    <a:lstStyle/>
                    <a:p>
                      <a:pPr marL="285750" indent="-285750">
                        <a:buFont typeface="Arial" panose="020B0604020202020204" pitchFamily="34" charset="0"/>
                        <a:buChar char="•"/>
                      </a:pPr>
                      <a:r>
                        <a:rPr lang="nl-NL" sz="1400" dirty="0">
                          <a:latin typeface="Tahoma" panose="020B0604030504040204" pitchFamily="34" charset="0"/>
                          <a:ea typeface="Tahoma" panose="020B0604030504040204" pitchFamily="34" charset="0"/>
                          <a:cs typeface="Tahoma" panose="020B0604030504040204" pitchFamily="34" charset="0"/>
                        </a:rPr>
                        <a:t>doet inbreng steeds in relatie tot het gezamenlijk doel </a:t>
                      </a:r>
                    </a:p>
                    <a:p>
                      <a:pPr marL="285750" indent="-285750">
                        <a:buFont typeface="Arial" panose="020B0604020202020204" pitchFamily="34" charset="0"/>
                        <a:buChar char="•"/>
                      </a:pPr>
                      <a:r>
                        <a:rPr lang="nl-NL" sz="1400" dirty="0">
                          <a:latin typeface="Tahoma" panose="020B0604030504040204" pitchFamily="34" charset="0"/>
                          <a:ea typeface="Tahoma" panose="020B0604030504040204" pitchFamily="34" charset="0"/>
                          <a:cs typeface="Tahoma" panose="020B0604030504040204" pitchFamily="34" charset="0"/>
                        </a:rPr>
                        <a:t>werkt vanuit de samenwerkingsafspraken</a:t>
                      </a:r>
                    </a:p>
                    <a:p>
                      <a:pPr marL="285750" indent="-285750">
                        <a:buFont typeface="Arial" panose="020B0604020202020204" pitchFamily="34" charset="0"/>
                        <a:buChar char="•"/>
                      </a:pPr>
                      <a:r>
                        <a:rPr lang="nl-NL" sz="1400" dirty="0">
                          <a:latin typeface="Tahoma" panose="020B0604030504040204" pitchFamily="34" charset="0"/>
                          <a:ea typeface="Tahoma" panose="020B0604030504040204" pitchFamily="34" charset="0"/>
                          <a:cs typeface="Tahoma" panose="020B0604030504040204" pitchFamily="34" charset="0"/>
                        </a:rPr>
                        <a:t>ondersteunt voorzitter en procesleider</a:t>
                      </a:r>
                    </a:p>
                  </a:txBody>
                  <a:tcPr/>
                </a:tc>
                <a:extLst>
                  <a:ext uri="{0D108BD9-81ED-4DB2-BD59-A6C34878D82A}">
                    <a16:rowId xmlns:a16="http://schemas.microsoft.com/office/drawing/2014/main" val="3610353539"/>
                  </a:ext>
                </a:extLst>
              </a:tr>
            </a:tbl>
          </a:graphicData>
        </a:graphic>
      </p:graphicFrame>
      <p:pic>
        <p:nvPicPr>
          <p:cNvPr id="2" name="Afbeelding 1">
            <a:extLst>
              <a:ext uri="{FF2B5EF4-FFF2-40B4-BE49-F238E27FC236}">
                <a16:creationId xmlns:a16="http://schemas.microsoft.com/office/drawing/2014/main" id="{EBFDA51B-B941-DBAA-E2B2-7537BED99B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06254" y="6213510"/>
            <a:ext cx="426720" cy="499745"/>
          </a:xfrm>
          <a:prstGeom prst="rect">
            <a:avLst/>
          </a:prstGeom>
          <a:noFill/>
        </p:spPr>
      </p:pic>
    </p:spTree>
    <p:extLst>
      <p:ext uri="{BB962C8B-B14F-4D97-AF65-F5344CB8AC3E}">
        <p14:creationId xmlns:p14="http://schemas.microsoft.com/office/powerpoint/2010/main" val="124458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82EDF14-43A2-9B58-B3E0-40623EC779B1}"/>
              </a:ext>
            </a:extLst>
          </p:cNvPr>
          <p:cNvSpPr txBox="1"/>
          <p:nvPr/>
        </p:nvSpPr>
        <p:spPr>
          <a:xfrm>
            <a:off x="426720" y="258901"/>
            <a:ext cx="5212080" cy="6340197"/>
          </a:xfrm>
          <a:prstGeom prst="rect">
            <a:avLst/>
          </a:prstGeom>
          <a:noFill/>
        </p:spPr>
        <p:txBody>
          <a:bodyPr wrap="square">
            <a:spAutoFit/>
          </a:bodyPr>
          <a:lstStyle/>
          <a:p>
            <a:pPr>
              <a:spcBef>
                <a:spcPts val="1200"/>
              </a:spcBef>
            </a:pPr>
            <a:r>
              <a:rPr lang="nl-NL" b="1" u="sng" dirty="0">
                <a:latin typeface="Tahoma" panose="020B0604030504040204" pitchFamily="34" charset="0"/>
                <a:ea typeface="Tahoma" panose="020B0604030504040204" pitchFamily="34" charset="0"/>
                <a:cs typeface="Tahoma" panose="020B0604030504040204" pitchFamily="34" charset="0"/>
              </a:rPr>
              <a:t>VOORBEELD-INTERVENTIES VOORZITTER</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Wat is het doel van dit agendapunt?</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Kunnen we terug naar het agendapunt? (bij verlies van focus)</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We lopen uit de tijd voor dit agendapunt. Heeft iemand een voorstel?</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Is er voldoende informatie uitgewisseld om tot een besluit te komen?</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Kun je specifieker/concreter zijn? (bij vaagheid)</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Kun je dat in één zin samenvatten? (bij breedsprakigheid)</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Wat is je voorstel? (bij mening) </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Zullen we eerst X onderzoeken en dan Y? (bij verschil van mening)</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Vat de groepsbesluiten samen.</a:t>
            </a:r>
          </a:p>
          <a:p>
            <a:pPr>
              <a:spcBef>
                <a:spcPts val="1200"/>
              </a:spcBef>
            </a:pPr>
            <a:r>
              <a:rPr lang="nl-NL" dirty="0">
                <a:latin typeface="Tahoma" panose="020B0604030504040204" pitchFamily="34" charset="0"/>
                <a:ea typeface="Tahoma" panose="020B0604030504040204" pitchFamily="34" charset="0"/>
                <a:cs typeface="Tahoma" panose="020B0604030504040204" pitchFamily="34" charset="0"/>
              </a:rPr>
              <a:t>.</a:t>
            </a:r>
          </a:p>
        </p:txBody>
      </p:sp>
      <p:sp>
        <p:nvSpPr>
          <p:cNvPr id="5" name="Tekstvak 4">
            <a:extLst>
              <a:ext uri="{FF2B5EF4-FFF2-40B4-BE49-F238E27FC236}">
                <a16:creationId xmlns:a16="http://schemas.microsoft.com/office/drawing/2014/main" id="{16F124DD-FB8F-C45C-C918-B6E4A5972F36}"/>
              </a:ext>
            </a:extLst>
          </p:cNvPr>
          <p:cNvSpPr txBox="1"/>
          <p:nvPr/>
        </p:nvSpPr>
        <p:spPr>
          <a:xfrm>
            <a:off x="5963920" y="258901"/>
            <a:ext cx="5628640" cy="6309420"/>
          </a:xfrm>
          <a:prstGeom prst="rect">
            <a:avLst/>
          </a:prstGeom>
          <a:noFill/>
        </p:spPr>
        <p:txBody>
          <a:bodyPr wrap="square">
            <a:spAutoFit/>
          </a:bodyPr>
          <a:lstStyle/>
          <a:p>
            <a:pPr>
              <a:spcBef>
                <a:spcPts val="1200"/>
              </a:spcBef>
            </a:pPr>
            <a:r>
              <a:rPr lang="nl-NL" b="1" u="sng" dirty="0">
                <a:latin typeface="Tahoma" panose="020B0604030504040204" pitchFamily="34" charset="0"/>
                <a:ea typeface="Tahoma" panose="020B0604030504040204" pitchFamily="34" charset="0"/>
                <a:cs typeface="Tahoma" panose="020B0604030504040204" pitchFamily="34" charset="0"/>
              </a:rPr>
              <a:t>VOORBEELD-INTERVENTIES PROCESLEIDER</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Bij de start: waar willen jullie dat ik vandaag met name op let in onze samenwerking?</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We praten door elkaar heen, is het een idee om "wie volgt" te gaan zeggen?</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We zijn elkaar aan het overtuigen (ja-maren), voorstel om eerst elkaar samen te vatten voor we een verschil inbrengen.</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Het gesprek wordt vaag, kan iemand een concreet voorbeeld geven? </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lk zie dat er mensen praten en anderen stil blijven, willen we ieders inbreng horen? </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Wat is de informatie in de stilte? </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Je (we) gebruikt veel woorden, kun je de kern samenvatten?</a:t>
            </a:r>
          </a:p>
          <a:p>
            <a:pPr marL="285750" indent="-285750">
              <a:spcBef>
                <a:spcPts val="1200"/>
              </a:spcBef>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Herkennen jullie dat we vastlopen? lk stel voor om even tijd te nemen voor een korte reflectie op onze samenwerking.</a:t>
            </a:r>
          </a:p>
        </p:txBody>
      </p:sp>
      <p:pic>
        <p:nvPicPr>
          <p:cNvPr id="2" name="Afbeelding 1">
            <a:extLst>
              <a:ext uri="{FF2B5EF4-FFF2-40B4-BE49-F238E27FC236}">
                <a16:creationId xmlns:a16="http://schemas.microsoft.com/office/drawing/2014/main" id="{838B2980-D500-3639-625B-533ADCC2D4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06254" y="6213510"/>
            <a:ext cx="426720" cy="499745"/>
          </a:xfrm>
          <a:prstGeom prst="rect">
            <a:avLst/>
          </a:prstGeom>
          <a:noFill/>
        </p:spPr>
      </p:pic>
    </p:spTree>
    <p:extLst>
      <p:ext uri="{BB962C8B-B14F-4D97-AF65-F5344CB8AC3E}">
        <p14:creationId xmlns:p14="http://schemas.microsoft.com/office/powerpoint/2010/main" val="1099252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ening, illustratie, kunst, tekenfilm&#10;&#10;Automatisch gegenereerde beschrijving">
            <a:extLst>
              <a:ext uri="{FF2B5EF4-FFF2-40B4-BE49-F238E27FC236}">
                <a16:creationId xmlns:a16="http://schemas.microsoft.com/office/drawing/2014/main" id="{8E132053-ED20-CB63-F099-9F4FD7C729B5}"/>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0"/>
            <a:ext cx="5715000" cy="6858000"/>
          </a:xfrm>
          <a:prstGeom prst="rect">
            <a:avLst/>
          </a:prstGeom>
        </p:spPr>
      </p:pic>
      <p:pic>
        <p:nvPicPr>
          <p:cNvPr id="9" name="Afbeelding 8" descr="Afbeelding met tekst, cirkel, Lettertype, compactdisk&#10;&#10;Automatisch gegenereerde beschrijving">
            <a:extLst>
              <a:ext uri="{FF2B5EF4-FFF2-40B4-BE49-F238E27FC236}">
                <a16:creationId xmlns:a16="http://schemas.microsoft.com/office/drawing/2014/main" id="{8CE47A21-B984-F04B-460D-02B549D32F6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839239" y="1336660"/>
            <a:ext cx="5001867" cy="4696668"/>
          </a:xfrm>
          <a:prstGeom prst="rect">
            <a:avLst/>
          </a:prstGeom>
        </p:spPr>
      </p:pic>
      <p:sp>
        <p:nvSpPr>
          <p:cNvPr id="22" name="Rechthoek 21">
            <a:extLst>
              <a:ext uri="{FF2B5EF4-FFF2-40B4-BE49-F238E27FC236}">
                <a16:creationId xmlns:a16="http://schemas.microsoft.com/office/drawing/2014/main" id="{602B3ED7-1B61-7B22-9817-2505BC88ADC2}"/>
              </a:ext>
            </a:extLst>
          </p:cNvPr>
          <p:cNvSpPr/>
          <p:nvPr/>
        </p:nvSpPr>
        <p:spPr>
          <a:xfrm rot="20345229">
            <a:off x="174200" y="1514991"/>
            <a:ext cx="3832035" cy="707886"/>
          </a:xfrm>
          <a:prstGeom prst="rect">
            <a:avLst/>
          </a:prstGeom>
        </p:spPr>
        <p:txBody>
          <a:bodyPr wrap="square">
            <a:spAutoFit/>
          </a:bodyPr>
          <a:lstStyle/>
          <a:p>
            <a:pPr algn="ctr"/>
            <a:r>
              <a:rPr lang="nl-NL" sz="2000" dirty="0">
                <a:solidFill>
                  <a:srgbClr val="963C3A"/>
                </a:solidFill>
                <a:latin typeface="Tahoma" pitchFamily="34" charset="0"/>
                <a:ea typeface="Tahoma" pitchFamily="34" charset="0"/>
                <a:cs typeface="Tahoma" pitchFamily="34" charset="0"/>
              </a:rPr>
              <a:t>Ervaring is wat je krijgt, </a:t>
            </a:r>
          </a:p>
          <a:p>
            <a:pPr algn="ctr"/>
            <a:r>
              <a:rPr lang="nl-NL" sz="2000" dirty="0">
                <a:solidFill>
                  <a:srgbClr val="963C3A"/>
                </a:solidFill>
                <a:latin typeface="Tahoma" pitchFamily="34" charset="0"/>
                <a:ea typeface="Tahoma" pitchFamily="34" charset="0"/>
                <a:cs typeface="Tahoma" pitchFamily="34" charset="0"/>
              </a:rPr>
              <a:t>als je niet krijgt wat je wilt</a:t>
            </a:r>
          </a:p>
        </p:txBody>
      </p:sp>
      <p:sp>
        <p:nvSpPr>
          <p:cNvPr id="23" name="Rechthoek 22">
            <a:extLst>
              <a:ext uri="{FF2B5EF4-FFF2-40B4-BE49-F238E27FC236}">
                <a16:creationId xmlns:a16="http://schemas.microsoft.com/office/drawing/2014/main" id="{BB3669A0-981F-95BE-DA61-161933D3C8D3}"/>
              </a:ext>
            </a:extLst>
          </p:cNvPr>
          <p:cNvSpPr/>
          <p:nvPr/>
        </p:nvSpPr>
        <p:spPr>
          <a:xfrm rot="20557189">
            <a:off x="3592707" y="3457561"/>
            <a:ext cx="8360228" cy="1323439"/>
          </a:xfrm>
          <a:prstGeom prst="rect">
            <a:avLst/>
          </a:prstGeom>
        </p:spPr>
        <p:txBody>
          <a:bodyPr wrap="square">
            <a:spAutoFit/>
          </a:bodyPr>
          <a:lstStyle/>
          <a:p>
            <a:pPr algn="ctr"/>
            <a:r>
              <a:rPr lang="nl-NL" sz="2000" dirty="0">
                <a:solidFill>
                  <a:srgbClr val="963C3A"/>
                </a:solidFill>
                <a:latin typeface="Tahoma" pitchFamily="34" charset="0"/>
                <a:ea typeface="Tahoma" pitchFamily="34" charset="0"/>
                <a:cs typeface="Tahoma" pitchFamily="34" charset="0"/>
              </a:rPr>
              <a:t>Vergis je niet tussen mijn persoonlijkheid en mijn houding…</a:t>
            </a:r>
          </a:p>
          <a:p>
            <a:pPr algn="ctr"/>
            <a:r>
              <a:rPr lang="nl-NL" sz="2000" dirty="0">
                <a:solidFill>
                  <a:srgbClr val="963C3A"/>
                </a:solidFill>
                <a:latin typeface="Tahoma" pitchFamily="34" charset="0"/>
                <a:ea typeface="Tahoma" pitchFamily="34" charset="0"/>
                <a:cs typeface="Tahoma" pitchFamily="34" charset="0"/>
              </a:rPr>
              <a:t>Mijn persoonlijkheid is wie ik ben </a:t>
            </a:r>
          </a:p>
          <a:p>
            <a:pPr algn="ctr"/>
            <a:r>
              <a:rPr lang="nl-NL" sz="2000" dirty="0">
                <a:solidFill>
                  <a:srgbClr val="963C3A"/>
                </a:solidFill>
                <a:latin typeface="Tahoma" pitchFamily="34" charset="0"/>
                <a:ea typeface="Tahoma" pitchFamily="34" charset="0"/>
                <a:cs typeface="Tahoma" pitchFamily="34" charset="0"/>
              </a:rPr>
              <a:t>en </a:t>
            </a:r>
          </a:p>
          <a:p>
            <a:pPr algn="ctr"/>
            <a:r>
              <a:rPr lang="nl-NL" sz="2000" dirty="0">
                <a:solidFill>
                  <a:srgbClr val="963C3A"/>
                </a:solidFill>
                <a:latin typeface="Tahoma" pitchFamily="34" charset="0"/>
                <a:ea typeface="Tahoma" pitchFamily="34" charset="0"/>
                <a:cs typeface="Tahoma" pitchFamily="34" charset="0"/>
              </a:rPr>
              <a:t>mijn houding hangt af van wie je bent.</a:t>
            </a:r>
          </a:p>
        </p:txBody>
      </p:sp>
      <p:sp>
        <p:nvSpPr>
          <p:cNvPr id="24" name="Rechthoek 23">
            <a:extLst>
              <a:ext uri="{FF2B5EF4-FFF2-40B4-BE49-F238E27FC236}">
                <a16:creationId xmlns:a16="http://schemas.microsoft.com/office/drawing/2014/main" id="{3743E8BC-1D11-6EB8-AA36-8A55BE2AF844}"/>
              </a:ext>
            </a:extLst>
          </p:cNvPr>
          <p:cNvSpPr/>
          <p:nvPr/>
        </p:nvSpPr>
        <p:spPr>
          <a:xfrm rot="810308">
            <a:off x="206103" y="3510890"/>
            <a:ext cx="5125153" cy="1015663"/>
          </a:xfrm>
          <a:prstGeom prst="rect">
            <a:avLst/>
          </a:prstGeom>
        </p:spPr>
        <p:txBody>
          <a:bodyPr wrap="square">
            <a:spAutoFit/>
          </a:bodyPr>
          <a:lstStyle/>
          <a:p>
            <a:pPr algn="ctr"/>
            <a:r>
              <a:rPr lang="nl-NL" sz="2000" dirty="0">
                <a:solidFill>
                  <a:srgbClr val="963C3A"/>
                </a:solidFill>
                <a:latin typeface="Tahoma" pitchFamily="34" charset="0"/>
                <a:ea typeface="Tahoma" pitchFamily="34" charset="0"/>
                <a:cs typeface="Tahoma" pitchFamily="34" charset="0"/>
              </a:rPr>
              <a:t>Wanneer je je niet meer onzeker voelt </a:t>
            </a:r>
          </a:p>
          <a:p>
            <a:pPr algn="ctr"/>
            <a:r>
              <a:rPr lang="nl-NL" sz="2000" dirty="0">
                <a:solidFill>
                  <a:srgbClr val="963C3A"/>
                </a:solidFill>
                <a:latin typeface="Tahoma" pitchFamily="34" charset="0"/>
                <a:ea typeface="Tahoma" pitchFamily="34" charset="0"/>
                <a:cs typeface="Tahoma" pitchFamily="34" charset="0"/>
              </a:rPr>
              <a:t>wordt het tijd om </a:t>
            </a:r>
          </a:p>
          <a:p>
            <a:pPr algn="ctr"/>
            <a:r>
              <a:rPr lang="nl-NL" sz="2000" dirty="0">
                <a:solidFill>
                  <a:srgbClr val="963C3A"/>
                </a:solidFill>
                <a:latin typeface="Tahoma" pitchFamily="34" charset="0"/>
                <a:ea typeface="Tahoma" pitchFamily="34" charset="0"/>
                <a:cs typeface="Tahoma" pitchFamily="34" charset="0"/>
              </a:rPr>
              <a:t>aan jezelf te gaan twijfelen</a:t>
            </a:r>
          </a:p>
        </p:txBody>
      </p:sp>
      <p:sp>
        <p:nvSpPr>
          <p:cNvPr id="25" name="Rechthoek 24">
            <a:extLst>
              <a:ext uri="{FF2B5EF4-FFF2-40B4-BE49-F238E27FC236}">
                <a16:creationId xmlns:a16="http://schemas.microsoft.com/office/drawing/2014/main" id="{2F0C282E-9443-27FC-17E1-81AFFCA4D097}"/>
              </a:ext>
            </a:extLst>
          </p:cNvPr>
          <p:cNvSpPr/>
          <p:nvPr/>
        </p:nvSpPr>
        <p:spPr>
          <a:xfrm>
            <a:off x="2897968" y="2250136"/>
            <a:ext cx="4962051" cy="400110"/>
          </a:xfrm>
          <a:prstGeom prst="rect">
            <a:avLst/>
          </a:prstGeom>
        </p:spPr>
        <p:txBody>
          <a:bodyPr wrap="square">
            <a:spAutoFit/>
          </a:bodyPr>
          <a:lstStyle/>
          <a:p>
            <a:pPr algn="ctr"/>
            <a:r>
              <a:rPr lang="nl-NL" sz="2000" dirty="0">
                <a:solidFill>
                  <a:srgbClr val="963C3A"/>
                </a:solidFill>
                <a:latin typeface="Tahoma" pitchFamily="34" charset="0"/>
                <a:ea typeface="Tahoma" pitchFamily="34" charset="0"/>
                <a:cs typeface="Tahoma" pitchFamily="34" charset="0"/>
              </a:rPr>
              <a:t>Je gaat het pas zien als je het door hebt</a:t>
            </a:r>
          </a:p>
        </p:txBody>
      </p:sp>
      <p:sp>
        <p:nvSpPr>
          <p:cNvPr id="26" name="Rechthoek 25">
            <a:extLst>
              <a:ext uri="{FF2B5EF4-FFF2-40B4-BE49-F238E27FC236}">
                <a16:creationId xmlns:a16="http://schemas.microsoft.com/office/drawing/2014/main" id="{9D20498C-8A12-1C2C-84A7-7815A30C9D7D}"/>
              </a:ext>
            </a:extLst>
          </p:cNvPr>
          <p:cNvSpPr/>
          <p:nvPr/>
        </p:nvSpPr>
        <p:spPr>
          <a:xfrm>
            <a:off x="681085" y="515106"/>
            <a:ext cx="9519555" cy="400110"/>
          </a:xfrm>
          <a:prstGeom prst="rect">
            <a:avLst/>
          </a:prstGeom>
        </p:spPr>
        <p:txBody>
          <a:bodyPr wrap="square">
            <a:spAutoFit/>
          </a:bodyPr>
          <a:lstStyle/>
          <a:p>
            <a:pPr algn="ctr"/>
            <a:r>
              <a:rPr lang="nl-NL" sz="2000" dirty="0">
                <a:solidFill>
                  <a:srgbClr val="963C3A"/>
                </a:solidFill>
                <a:latin typeface="Tahoma" pitchFamily="34" charset="0"/>
                <a:ea typeface="Tahoma" pitchFamily="34" charset="0"/>
                <a:cs typeface="Tahoma" pitchFamily="34" charset="0"/>
              </a:rPr>
              <a:t>Je moet in feite gewoon niet te diep nadenken en dan klopt alles</a:t>
            </a:r>
          </a:p>
        </p:txBody>
      </p:sp>
      <p:sp>
        <p:nvSpPr>
          <p:cNvPr id="27" name="Rechthoek 26">
            <a:extLst>
              <a:ext uri="{FF2B5EF4-FFF2-40B4-BE49-F238E27FC236}">
                <a16:creationId xmlns:a16="http://schemas.microsoft.com/office/drawing/2014/main" id="{70B29613-35BB-87C4-DB84-8A0406B01FBB}"/>
              </a:ext>
            </a:extLst>
          </p:cNvPr>
          <p:cNvSpPr/>
          <p:nvPr/>
        </p:nvSpPr>
        <p:spPr>
          <a:xfrm>
            <a:off x="1201773" y="5769961"/>
            <a:ext cx="8540118" cy="830997"/>
          </a:xfrm>
          <a:prstGeom prst="rect">
            <a:avLst/>
          </a:prstGeom>
        </p:spPr>
        <p:txBody>
          <a:bodyPr wrap="square">
            <a:spAutoFit/>
          </a:bodyPr>
          <a:lstStyle/>
          <a:p>
            <a:pPr algn="ctr"/>
            <a:r>
              <a:rPr lang="nl-NL" sz="2800" dirty="0">
                <a:solidFill>
                  <a:srgbClr val="963C3A"/>
                </a:solidFill>
                <a:latin typeface="Tahoma" pitchFamily="34" charset="0"/>
                <a:ea typeface="Tahoma" pitchFamily="34" charset="0"/>
                <a:cs typeface="Tahoma" pitchFamily="34" charset="0"/>
              </a:rPr>
              <a:t>Benny Gadovnik</a:t>
            </a:r>
          </a:p>
          <a:p>
            <a:pPr algn="ctr"/>
            <a:r>
              <a:rPr lang="nl-NL" sz="2000" dirty="0">
                <a:solidFill>
                  <a:srgbClr val="963C3A"/>
                </a:solidFill>
                <a:latin typeface="Tahoma" pitchFamily="34" charset="0"/>
                <a:ea typeface="Tahoma" pitchFamily="34" charset="0"/>
                <a:cs typeface="Tahoma" pitchFamily="34" charset="0"/>
              </a:rPr>
              <a:t>Regels hebben uitzonderingen, bij mij zijn de uitzonderingen de regels</a:t>
            </a:r>
          </a:p>
        </p:txBody>
      </p:sp>
      <p:pic>
        <p:nvPicPr>
          <p:cNvPr id="28" name="Afbeelding 27">
            <a:extLst>
              <a:ext uri="{FF2B5EF4-FFF2-40B4-BE49-F238E27FC236}">
                <a16:creationId xmlns:a16="http://schemas.microsoft.com/office/drawing/2014/main" id="{9F0C34E4-30AF-C521-4B54-FEA8B2EEAACC}"/>
              </a:ext>
            </a:extLst>
          </p:cNvPr>
          <p:cNvPicPr>
            <a:picLocks noChangeAspect="1"/>
          </p:cNvPicPr>
          <p:nvPr/>
        </p:nvPicPr>
        <p:blipFill>
          <a:blip r:embed="rId4" cstate="print">
            <a:alphaModFix amt="46000"/>
            <a:extLst>
              <a:ext uri="{28A0092B-C50C-407E-A947-70E740481C1C}">
                <a14:useLocalDpi xmlns:a14="http://schemas.microsoft.com/office/drawing/2010/main" val="0"/>
              </a:ext>
            </a:extLst>
          </a:blip>
          <a:stretch>
            <a:fillRect/>
          </a:stretch>
        </p:blipFill>
        <p:spPr>
          <a:xfrm>
            <a:off x="9530444" y="5761357"/>
            <a:ext cx="751015" cy="830997"/>
          </a:xfrm>
          <a:prstGeom prst="rect">
            <a:avLst/>
          </a:prstGeom>
          <a:noFill/>
          <a:ln>
            <a:noFill/>
          </a:ln>
          <a:scene3d>
            <a:camera prst="orthographicFront"/>
            <a:lightRig rig="threePt" dir="t"/>
          </a:scene3d>
          <a:sp3d>
            <a:bevelT/>
          </a:sp3d>
        </p:spPr>
      </p:pic>
      <p:pic>
        <p:nvPicPr>
          <p:cNvPr id="29" name="Afbeelding 28">
            <a:extLst>
              <a:ext uri="{FF2B5EF4-FFF2-40B4-BE49-F238E27FC236}">
                <a16:creationId xmlns:a16="http://schemas.microsoft.com/office/drawing/2014/main" id="{BDD01FCB-923F-9D68-7810-8CD3FD1E75A4}"/>
              </a:ext>
            </a:extLst>
          </p:cNvPr>
          <p:cNvPicPr>
            <a:picLocks noChangeAspect="1"/>
          </p:cNvPicPr>
          <p:nvPr/>
        </p:nvPicPr>
        <p:blipFill>
          <a:blip r:embed="rId4" cstate="print">
            <a:alphaModFix amt="46000"/>
            <a:extLst>
              <a:ext uri="{28A0092B-C50C-407E-A947-70E740481C1C}">
                <a14:useLocalDpi xmlns:a14="http://schemas.microsoft.com/office/drawing/2010/main" val="0"/>
              </a:ext>
            </a:extLst>
          </a:blip>
          <a:stretch>
            <a:fillRect/>
          </a:stretch>
        </p:blipFill>
        <p:spPr>
          <a:xfrm>
            <a:off x="679174" y="5761357"/>
            <a:ext cx="751015" cy="830997"/>
          </a:xfrm>
          <a:prstGeom prst="rect">
            <a:avLst/>
          </a:prstGeom>
          <a:noFill/>
          <a:ln>
            <a:noFill/>
          </a:ln>
          <a:scene3d>
            <a:camera prst="orthographicFront"/>
            <a:lightRig rig="threePt" dir="t"/>
          </a:scene3d>
          <a:sp3d>
            <a:bevelT/>
          </a:sp3d>
        </p:spPr>
      </p:pic>
      <p:sp>
        <p:nvSpPr>
          <p:cNvPr id="30" name="Rechthoek 29">
            <a:extLst>
              <a:ext uri="{FF2B5EF4-FFF2-40B4-BE49-F238E27FC236}">
                <a16:creationId xmlns:a16="http://schemas.microsoft.com/office/drawing/2014/main" id="{048F6E12-E243-086E-ADE1-BE1D4370CD4D}"/>
              </a:ext>
            </a:extLst>
          </p:cNvPr>
          <p:cNvSpPr/>
          <p:nvPr/>
        </p:nvSpPr>
        <p:spPr>
          <a:xfrm rot="1092241">
            <a:off x="6319090" y="1422999"/>
            <a:ext cx="4457699" cy="707886"/>
          </a:xfrm>
          <a:prstGeom prst="rect">
            <a:avLst/>
          </a:prstGeom>
        </p:spPr>
        <p:txBody>
          <a:bodyPr wrap="square">
            <a:spAutoFit/>
          </a:bodyPr>
          <a:lstStyle/>
          <a:p>
            <a:pPr algn="ctr"/>
            <a:r>
              <a:rPr lang="en-US" sz="2000" dirty="0">
                <a:solidFill>
                  <a:srgbClr val="963C3A"/>
                </a:solidFill>
                <a:latin typeface="Tahoma" pitchFamily="34" charset="0"/>
                <a:ea typeface="Tahoma" pitchFamily="34" charset="0"/>
                <a:cs typeface="Tahoma" pitchFamily="34" charset="0"/>
              </a:rPr>
              <a:t>A wise man never knows all, </a:t>
            </a:r>
          </a:p>
          <a:p>
            <a:pPr algn="ctr"/>
            <a:r>
              <a:rPr lang="en-US" sz="2000" dirty="0">
                <a:solidFill>
                  <a:srgbClr val="963C3A"/>
                </a:solidFill>
                <a:latin typeface="Tahoma" pitchFamily="34" charset="0"/>
                <a:ea typeface="Tahoma" pitchFamily="34" charset="0"/>
                <a:cs typeface="Tahoma" pitchFamily="34" charset="0"/>
              </a:rPr>
              <a:t>only fools know everything </a:t>
            </a:r>
          </a:p>
        </p:txBody>
      </p:sp>
    </p:spTree>
    <p:extLst>
      <p:ext uri="{BB962C8B-B14F-4D97-AF65-F5344CB8AC3E}">
        <p14:creationId xmlns:p14="http://schemas.microsoft.com/office/powerpoint/2010/main" val="375453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000" fill="hold"/>
                                        <p:tgtEl>
                                          <p:spTgt spid="22"/>
                                        </p:tgtEl>
                                        <p:attrNameLst>
                                          <p:attrName>ppt_w</p:attrName>
                                        </p:attrNameLst>
                                      </p:cBhvr>
                                      <p:tavLst>
                                        <p:tav tm="0">
                                          <p:val>
                                            <p:fltVal val="0"/>
                                          </p:val>
                                        </p:tav>
                                        <p:tav tm="100000">
                                          <p:val>
                                            <p:strVal val="#ppt_w"/>
                                          </p:val>
                                        </p:tav>
                                      </p:tavLst>
                                    </p:anim>
                                    <p:anim calcmode="lin" valueType="num">
                                      <p:cBhvr>
                                        <p:cTn id="8" dur="2000" fill="hold"/>
                                        <p:tgtEl>
                                          <p:spTgt spid="22"/>
                                        </p:tgtEl>
                                        <p:attrNameLst>
                                          <p:attrName>ppt_h</p:attrName>
                                        </p:attrNameLst>
                                      </p:cBhvr>
                                      <p:tavLst>
                                        <p:tav tm="0">
                                          <p:val>
                                            <p:fltVal val="0"/>
                                          </p:val>
                                        </p:tav>
                                        <p:tav tm="100000">
                                          <p:val>
                                            <p:strVal val="#ppt_h"/>
                                          </p:val>
                                        </p:tav>
                                      </p:tavLst>
                                    </p:anim>
                                    <p:anim calcmode="lin" valueType="num">
                                      <p:cBhvr>
                                        <p:cTn id="9" dur="2000" fill="hold"/>
                                        <p:tgtEl>
                                          <p:spTgt spid="22"/>
                                        </p:tgtEl>
                                        <p:attrNameLst>
                                          <p:attrName>style.rotation</p:attrName>
                                        </p:attrNameLst>
                                      </p:cBhvr>
                                      <p:tavLst>
                                        <p:tav tm="0">
                                          <p:val>
                                            <p:fltVal val="90"/>
                                          </p:val>
                                        </p:tav>
                                        <p:tav tm="100000">
                                          <p:val>
                                            <p:fltVal val="0"/>
                                          </p:val>
                                        </p:tav>
                                      </p:tavLst>
                                    </p:anim>
                                    <p:animEffect transition="in" filter="fade">
                                      <p:cBhvr>
                                        <p:cTn id="10" dur="2000"/>
                                        <p:tgtEl>
                                          <p:spTgt spid="22"/>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2000" fill="hold"/>
                                        <p:tgtEl>
                                          <p:spTgt spid="23"/>
                                        </p:tgtEl>
                                        <p:attrNameLst>
                                          <p:attrName>ppt_w</p:attrName>
                                        </p:attrNameLst>
                                      </p:cBhvr>
                                      <p:tavLst>
                                        <p:tav tm="0">
                                          <p:val>
                                            <p:fltVal val="0"/>
                                          </p:val>
                                        </p:tav>
                                        <p:tav tm="100000">
                                          <p:val>
                                            <p:strVal val="#ppt_w"/>
                                          </p:val>
                                        </p:tav>
                                      </p:tavLst>
                                    </p:anim>
                                    <p:anim calcmode="lin" valueType="num">
                                      <p:cBhvr>
                                        <p:cTn id="15" dur="2000" fill="hold"/>
                                        <p:tgtEl>
                                          <p:spTgt spid="23"/>
                                        </p:tgtEl>
                                        <p:attrNameLst>
                                          <p:attrName>ppt_h</p:attrName>
                                        </p:attrNameLst>
                                      </p:cBhvr>
                                      <p:tavLst>
                                        <p:tav tm="0">
                                          <p:val>
                                            <p:fltVal val="0"/>
                                          </p:val>
                                        </p:tav>
                                        <p:tav tm="100000">
                                          <p:val>
                                            <p:strVal val="#ppt_h"/>
                                          </p:val>
                                        </p:tav>
                                      </p:tavLst>
                                    </p:anim>
                                    <p:anim calcmode="lin" valueType="num">
                                      <p:cBhvr>
                                        <p:cTn id="16" dur="2000" fill="hold"/>
                                        <p:tgtEl>
                                          <p:spTgt spid="23"/>
                                        </p:tgtEl>
                                        <p:attrNameLst>
                                          <p:attrName>style.rotation</p:attrName>
                                        </p:attrNameLst>
                                      </p:cBhvr>
                                      <p:tavLst>
                                        <p:tav tm="0">
                                          <p:val>
                                            <p:fltVal val="90"/>
                                          </p:val>
                                        </p:tav>
                                        <p:tav tm="100000">
                                          <p:val>
                                            <p:fltVal val="0"/>
                                          </p:val>
                                        </p:tav>
                                      </p:tavLst>
                                    </p:anim>
                                    <p:animEffect transition="in" filter="fade">
                                      <p:cBhvr>
                                        <p:cTn id="17" dur="2000"/>
                                        <p:tgtEl>
                                          <p:spTgt spid="23"/>
                                        </p:tgtEl>
                                      </p:cBhvr>
                                    </p:animEffect>
                                  </p:childTnLst>
                                </p:cTn>
                              </p:par>
                            </p:childTnLst>
                          </p:cTn>
                        </p:par>
                        <p:par>
                          <p:cTn id="18" fill="hold">
                            <p:stCondLst>
                              <p:cond delay="4000"/>
                            </p:stCondLst>
                            <p:childTnLst>
                              <p:par>
                                <p:cTn id="19" presetID="3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2000" fill="hold"/>
                                        <p:tgtEl>
                                          <p:spTgt spid="30"/>
                                        </p:tgtEl>
                                        <p:attrNameLst>
                                          <p:attrName>ppt_w</p:attrName>
                                        </p:attrNameLst>
                                      </p:cBhvr>
                                      <p:tavLst>
                                        <p:tav tm="0">
                                          <p:val>
                                            <p:fltVal val="0"/>
                                          </p:val>
                                        </p:tav>
                                        <p:tav tm="100000">
                                          <p:val>
                                            <p:strVal val="#ppt_w"/>
                                          </p:val>
                                        </p:tav>
                                      </p:tavLst>
                                    </p:anim>
                                    <p:anim calcmode="lin" valueType="num">
                                      <p:cBhvr>
                                        <p:cTn id="22" dur="2000" fill="hold"/>
                                        <p:tgtEl>
                                          <p:spTgt spid="30"/>
                                        </p:tgtEl>
                                        <p:attrNameLst>
                                          <p:attrName>ppt_h</p:attrName>
                                        </p:attrNameLst>
                                      </p:cBhvr>
                                      <p:tavLst>
                                        <p:tav tm="0">
                                          <p:val>
                                            <p:fltVal val="0"/>
                                          </p:val>
                                        </p:tav>
                                        <p:tav tm="100000">
                                          <p:val>
                                            <p:strVal val="#ppt_h"/>
                                          </p:val>
                                        </p:tav>
                                      </p:tavLst>
                                    </p:anim>
                                    <p:anim calcmode="lin" valueType="num">
                                      <p:cBhvr>
                                        <p:cTn id="23" dur="2000" fill="hold"/>
                                        <p:tgtEl>
                                          <p:spTgt spid="30"/>
                                        </p:tgtEl>
                                        <p:attrNameLst>
                                          <p:attrName>style.rotation</p:attrName>
                                        </p:attrNameLst>
                                      </p:cBhvr>
                                      <p:tavLst>
                                        <p:tav tm="0">
                                          <p:val>
                                            <p:fltVal val="90"/>
                                          </p:val>
                                        </p:tav>
                                        <p:tav tm="100000">
                                          <p:val>
                                            <p:fltVal val="0"/>
                                          </p:val>
                                        </p:tav>
                                      </p:tavLst>
                                    </p:anim>
                                    <p:animEffect transition="in" filter="fade">
                                      <p:cBhvr>
                                        <p:cTn id="24" dur="2000"/>
                                        <p:tgtEl>
                                          <p:spTgt spid="30"/>
                                        </p:tgtEl>
                                      </p:cBhvr>
                                    </p:animEffect>
                                  </p:childTnLst>
                                </p:cTn>
                              </p:par>
                            </p:childTnLst>
                          </p:cTn>
                        </p:par>
                        <p:par>
                          <p:cTn id="25" fill="hold">
                            <p:stCondLst>
                              <p:cond delay="6000"/>
                            </p:stCondLst>
                            <p:childTnLst>
                              <p:par>
                                <p:cTn id="26" presetID="3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2000" fill="hold"/>
                                        <p:tgtEl>
                                          <p:spTgt spid="24"/>
                                        </p:tgtEl>
                                        <p:attrNameLst>
                                          <p:attrName>ppt_w</p:attrName>
                                        </p:attrNameLst>
                                      </p:cBhvr>
                                      <p:tavLst>
                                        <p:tav tm="0">
                                          <p:val>
                                            <p:fltVal val="0"/>
                                          </p:val>
                                        </p:tav>
                                        <p:tav tm="100000">
                                          <p:val>
                                            <p:strVal val="#ppt_w"/>
                                          </p:val>
                                        </p:tav>
                                      </p:tavLst>
                                    </p:anim>
                                    <p:anim calcmode="lin" valueType="num">
                                      <p:cBhvr>
                                        <p:cTn id="29" dur="2000" fill="hold"/>
                                        <p:tgtEl>
                                          <p:spTgt spid="24"/>
                                        </p:tgtEl>
                                        <p:attrNameLst>
                                          <p:attrName>ppt_h</p:attrName>
                                        </p:attrNameLst>
                                      </p:cBhvr>
                                      <p:tavLst>
                                        <p:tav tm="0">
                                          <p:val>
                                            <p:fltVal val="0"/>
                                          </p:val>
                                        </p:tav>
                                        <p:tav tm="100000">
                                          <p:val>
                                            <p:strVal val="#ppt_h"/>
                                          </p:val>
                                        </p:tav>
                                      </p:tavLst>
                                    </p:anim>
                                    <p:anim calcmode="lin" valueType="num">
                                      <p:cBhvr>
                                        <p:cTn id="30" dur="2000" fill="hold"/>
                                        <p:tgtEl>
                                          <p:spTgt spid="24"/>
                                        </p:tgtEl>
                                        <p:attrNameLst>
                                          <p:attrName>style.rotation</p:attrName>
                                        </p:attrNameLst>
                                      </p:cBhvr>
                                      <p:tavLst>
                                        <p:tav tm="0">
                                          <p:val>
                                            <p:fltVal val="90"/>
                                          </p:val>
                                        </p:tav>
                                        <p:tav tm="100000">
                                          <p:val>
                                            <p:fltVal val="0"/>
                                          </p:val>
                                        </p:tav>
                                      </p:tavLst>
                                    </p:anim>
                                    <p:animEffect transition="in" filter="fade">
                                      <p:cBhvr>
                                        <p:cTn id="31" dur="2000"/>
                                        <p:tgtEl>
                                          <p:spTgt spid="24"/>
                                        </p:tgtEl>
                                      </p:cBhvr>
                                    </p:animEffect>
                                  </p:childTnLst>
                                </p:cTn>
                              </p:par>
                            </p:childTnLst>
                          </p:cTn>
                        </p:par>
                        <p:par>
                          <p:cTn id="32" fill="hold">
                            <p:stCondLst>
                              <p:cond delay="8000"/>
                            </p:stCondLst>
                            <p:childTnLst>
                              <p:par>
                                <p:cTn id="33" presetID="2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2000" fill="hold"/>
                                        <p:tgtEl>
                                          <p:spTgt spid="25"/>
                                        </p:tgtEl>
                                        <p:attrNameLst>
                                          <p:attrName>ppt_w</p:attrName>
                                        </p:attrNameLst>
                                      </p:cBhvr>
                                      <p:tavLst>
                                        <p:tav tm="0">
                                          <p:val>
                                            <p:fltVal val="0"/>
                                          </p:val>
                                        </p:tav>
                                        <p:tav tm="100000">
                                          <p:val>
                                            <p:strVal val="#ppt_w"/>
                                          </p:val>
                                        </p:tav>
                                      </p:tavLst>
                                    </p:anim>
                                    <p:anim calcmode="lin" valueType="num">
                                      <p:cBhvr>
                                        <p:cTn id="36" dur="2000" fill="hold"/>
                                        <p:tgtEl>
                                          <p:spTgt spid="25"/>
                                        </p:tgtEl>
                                        <p:attrNameLst>
                                          <p:attrName>ppt_h</p:attrName>
                                        </p:attrNameLst>
                                      </p:cBhvr>
                                      <p:tavLst>
                                        <p:tav tm="0">
                                          <p:val>
                                            <p:fltVal val="0"/>
                                          </p:val>
                                        </p:tav>
                                        <p:tav tm="100000">
                                          <p:val>
                                            <p:strVal val="#ppt_h"/>
                                          </p:val>
                                        </p:tav>
                                      </p:tavLst>
                                    </p:anim>
                                  </p:childTnLst>
                                </p:cTn>
                              </p:par>
                            </p:childTnLst>
                          </p:cTn>
                        </p:par>
                        <p:par>
                          <p:cTn id="37" fill="hold">
                            <p:stCondLst>
                              <p:cond delay="10000"/>
                            </p:stCondLst>
                            <p:childTnLst>
                              <p:par>
                                <p:cTn id="38" presetID="23" presetClass="entr" presetSubtype="16"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2000" fill="hold"/>
                                        <p:tgtEl>
                                          <p:spTgt spid="26"/>
                                        </p:tgtEl>
                                        <p:attrNameLst>
                                          <p:attrName>ppt_w</p:attrName>
                                        </p:attrNameLst>
                                      </p:cBhvr>
                                      <p:tavLst>
                                        <p:tav tm="0">
                                          <p:val>
                                            <p:fltVal val="0"/>
                                          </p:val>
                                        </p:tav>
                                        <p:tav tm="100000">
                                          <p:val>
                                            <p:strVal val="#ppt_w"/>
                                          </p:val>
                                        </p:tav>
                                      </p:tavLst>
                                    </p:anim>
                                    <p:anim calcmode="lin" valueType="num">
                                      <p:cBhvr>
                                        <p:cTn id="41" dur="2000" fill="hold"/>
                                        <p:tgtEl>
                                          <p:spTgt spid="26"/>
                                        </p:tgtEl>
                                        <p:attrNameLst>
                                          <p:attrName>ppt_h</p:attrName>
                                        </p:attrNameLst>
                                      </p:cBhvr>
                                      <p:tavLst>
                                        <p:tav tm="0">
                                          <p:val>
                                            <p:fltVal val="0"/>
                                          </p:val>
                                        </p:tav>
                                        <p:tav tm="100000">
                                          <p:val>
                                            <p:strVal val="#ppt_h"/>
                                          </p:val>
                                        </p:tav>
                                      </p:tavLst>
                                    </p:anim>
                                  </p:childTnLst>
                                </p:cTn>
                              </p:par>
                            </p:childTnLst>
                          </p:cTn>
                        </p:par>
                        <p:par>
                          <p:cTn id="42" fill="hold">
                            <p:stCondLst>
                              <p:cond delay="12000"/>
                            </p:stCondLst>
                            <p:childTnLst>
                              <p:par>
                                <p:cTn id="43" presetID="31"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2000" fill="hold"/>
                                        <p:tgtEl>
                                          <p:spTgt spid="27"/>
                                        </p:tgtEl>
                                        <p:attrNameLst>
                                          <p:attrName>ppt_w</p:attrName>
                                        </p:attrNameLst>
                                      </p:cBhvr>
                                      <p:tavLst>
                                        <p:tav tm="0">
                                          <p:val>
                                            <p:fltVal val="0"/>
                                          </p:val>
                                        </p:tav>
                                        <p:tav tm="100000">
                                          <p:val>
                                            <p:strVal val="#ppt_w"/>
                                          </p:val>
                                        </p:tav>
                                      </p:tavLst>
                                    </p:anim>
                                    <p:anim calcmode="lin" valueType="num">
                                      <p:cBhvr>
                                        <p:cTn id="46" dur="2000" fill="hold"/>
                                        <p:tgtEl>
                                          <p:spTgt spid="27"/>
                                        </p:tgtEl>
                                        <p:attrNameLst>
                                          <p:attrName>ppt_h</p:attrName>
                                        </p:attrNameLst>
                                      </p:cBhvr>
                                      <p:tavLst>
                                        <p:tav tm="0">
                                          <p:val>
                                            <p:fltVal val="0"/>
                                          </p:val>
                                        </p:tav>
                                        <p:tav tm="100000">
                                          <p:val>
                                            <p:strVal val="#ppt_h"/>
                                          </p:val>
                                        </p:tav>
                                      </p:tavLst>
                                    </p:anim>
                                    <p:anim calcmode="lin" valueType="num">
                                      <p:cBhvr>
                                        <p:cTn id="47" dur="2000" fill="hold"/>
                                        <p:tgtEl>
                                          <p:spTgt spid="27"/>
                                        </p:tgtEl>
                                        <p:attrNameLst>
                                          <p:attrName>style.rotation</p:attrName>
                                        </p:attrNameLst>
                                      </p:cBhvr>
                                      <p:tavLst>
                                        <p:tav tm="0">
                                          <p:val>
                                            <p:fltVal val="90"/>
                                          </p:val>
                                        </p:tav>
                                        <p:tav tm="100000">
                                          <p:val>
                                            <p:fltVal val="0"/>
                                          </p:val>
                                        </p:tav>
                                      </p:tavLst>
                                    </p:anim>
                                    <p:animEffect transition="in" filter="fade">
                                      <p:cBhvr>
                                        <p:cTn id="48" dur="2000"/>
                                        <p:tgtEl>
                                          <p:spTgt spid="27"/>
                                        </p:tgtEl>
                                      </p:cBhvr>
                                    </p:animEffect>
                                  </p:childTnLst>
                                </p:cTn>
                              </p:par>
                              <p:par>
                                <p:cTn id="49" presetID="3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2000" fill="hold"/>
                                        <p:tgtEl>
                                          <p:spTgt spid="29"/>
                                        </p:tgtEl>
                                        <p:attrNameLst>
                                          <p:attrName>ppt_w</p:attrName>
                                        </p:attrNameLst>
                                      </p:cBhvr>
                                      <p:tavLst>
                                        <p:tav tm="0">
                                          <p:val>
                                            <p:fltVal val="0"/>
                                          </p:val>
                                        </p:tav>
                                        <p:tav tm="100000">
                                          <p:val>
                                            <p:strVal val="#ppt_w"/>
                                          </p:val>
                                        </p:tav>
                                      </p:tavLst>
                                    </p:anim>
                                    <p:anim calcmode="lin" valueType="num">
                                      <p:cBhvr>
                                        <p:cTn id="52" dur="2000" fill="hold"/>
                                        <p:tgtEl>
                                          <p:spTgt spid="29"/>
                                        </p:tgtEl>
                                        <p:attrNameLst>
                                          <p:attrName>ppt_h</p:attrName>
                                        </p:attrNameLst>
                                      </p:cBhvr>
                                      <p:tavLst>
                                        <p:tav tm="0">
                                          <p:val>
                                            <p:fltVal val="0"/>
                                          </p:val>
                                        </p:tav>
                                        <p:tav tm="100000">
                                          <p:val>
                                            <p:strVal val="#ppt_h"/>
                                          </p:val>
                                        </p:tav>
                                      </p:tavLst>
                                    </p:anim>
                                    <p:anim calcmode="lin" valueType="num">
                                      <p:cBhvr>
                                        <p:cTn id="53" dur="2000" fill="hold"/>
                                        <p:tgtEl>
                                          <p:spTgt spid="29"/>
                                        </p:tgtEl>
                                        <p:attrNameLst>
                                          <p:attrName>style.rotation</p:attrName>
                                        </p:attrNameLst>
                                      </p:cBhvr>
                                      <p:tavLst>
                                        <p:tav tm="0">
                                          <p:val>
                                            <p:fltVal val="90"/>
                                          </p:val>
                                        </p:tav>
                                        <p:tav tm="100000">
                                          <p:val>
                                            <p:fltVal val="0"/>
                                          </p:val>
                                        </p:tav>
                                      </p:tavLst>
                                    </p:anim>
                                    <p:animEffect transition="in" filter="fade">
                                      <p:cBhvr>
                                        <p:cTn id="54" dur="2000"/>
                                        <p:tgtEl>
                                          <p:spTgt spid="29"/>
                                        </p:tgtEl>
                                      </p:cBhvr>
                                    </p:animEffect>
                                  </p:childTnLst>
                                </p:cTn>
                              </p:par>
                              <p:par>
                                <p:cTn id="55" presetID="3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2000" fill="hold"/>
                                        <p:tgtEl>
                                          <p:spTgt spid="28"/>
                                        </p:tgtEl>
                                        <p:attrNameLst>
                                          <p:attrName>ppt_w</p:attrName>
                                        </p:attrNameLst>
                                      </p:cBhvr>
                                      <p:tavLst>
                                        <p:tav tm="0">
                                          <p:val>
                                            <p:fltVal val="0"/>
                                          </p:val>
                                        </p:tav>
                                        <p:tav tm="100000">
                                          <p:val>
                                            <p:strVal val="#ppt_w"/>
                                          </p:val>
                                        </p:tav>
                                      </p:tavLst>
                                    </p:anim>
                                    <p:anim calcmode="lin" valueType="num">
                                      <p:cBhvr>
                                        <p:cTn id="58" dur="2000" fill="hold"/>
                                        <p:tgtEl>
                                          <p:spTgt spid="28"/>
                                        </p:tgtEl>
                                        <p:attrNameLst>
                                          <p:attrName>ppt_h</p:attrName>
                                        </p:attrNameLst>
                                      </p:cBhvr>
                                      <p:tavLst>
                                        <p:tav tm="0">
                                          <p:val>
                                            <p:fltVal val="0"/>
                                          </p:val>
                                        </p:tav>
                                        <p:tav tm="100000">
                                          <p:val>
                                            <p:strVal val="#ppt_h"/>
                                          </p:val>
                                        </p:tav>
                                      </p:tavLst>
                                    </p:anim>
                                    <p:anim calcmode="lin" valueType="num">
                                      <p:cBhvr>
                                        <p:cTn id="59" dur="2000" fill="hold"/>
                                        <p:tgtEl>
                                          <p:spTgt spid="28"/>
                                        </p:tgtEl>
                                        <p:attrNameLst>
                                          <p:attrName>style.rotation</p:attrName>
                                        </p:attrNameLst>
                                      </p:cBhvr>
                                      <p:tavLst>
                                        <p:tav tm="0">
                                          <p:val>
                                            <p:fltVal val="90"/>
                                          </p:val>
                                        </p:tav>
                                        <p:tav tm="100000">
                                          <p:val>
                                            <p:fltVal val="0"/>
                                          </p:val>
                                        </p:tav>
                                      </p:tavLst>
                                    </p:anim>
                                    <p:animEffect transition="in" filter="fade">
                                      <p:cBhvr>
                                        <p:cTn id="6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A341E-06F8-03C4-FA30-93DA5AF1941D}"/>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7E142A72-A1F8-BD00-F0F4-791410E69D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06254" y="6213510"/>
            <a:ext cx="426720" cy="499745"/>
          </a:xfrm>
          <a:prstGeom prst="rect">
            <a:avLst/>
          </a:prstGeom>
          <a:noFill/>
        </p:spPr>
      </p:pic>
      <p:pic>
        <p:nvPicPr>
          <p:cNvPr id="4" name="Afbeelding 3" descr="Afbeelding met tekst, kaart&#10;&#10;Automatisch gegenereerde beschrijving">
            <a:extLst>
              <a:ext uri="{FF2B5EF4-FFF2-40B4-BE49-F238E27FC236}">
                <a16:creationId xmlns:a16="http://schemas.microsoft.com/office/drawing/2014/main" id="{598584C2-3F4C-E022-E676-0E02B38DE1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39757"/>
            <a:ext cx="6341165" cy="6897757"/>
          </a:xfrm>
          <a:prstGeom prst="rect">
            <a:avLst/>
          </a:prstGeom>
          <a:noFill/>
          <a:ln>
            <a:noFill/>
          </a:ln>
        </p:spPr>
      </p:pic>
      <p:grpSp>
        <p:nvGrpSpPr>
          <p:cNvPr id="14" name="Groep 13">
            <a:extLst>
              <a:ext uri="{FF2B5EF4-FFF2-40B4-BE49-F238E27FC236}">
                <a16:creationId xmlns:a16="http://schemas.microsoft.com/office/drawing/2014/main" id="{0DA36D83-CBD1-1FB5-2F1C-F56B4D0DC4A3}"/>
              </a:ext>
            </a:extLst>
          </p:cNvPr>
          <p:cNvGrpSpPr/>
          <p:nvPr/>
        </p:nvGrpSpPr>
        <p:grpSpPr>
          <a:xfrm>
            <a:off x="7253305" y="815010"/>
            <a:ext cx="3502754" cy="4966176"/>
            <a:chOff x="8813749" y="675671"/>
            <a:chExt cx="3502754" cy="4466613"/>
          </a:xfrm>
        </p:grpSpPr>
        <p:sp>
          <p:nvSpPr>
            <p:cNvPr id="5" name="Tekstvak 4">
              <a:extLst>
                <a:ext uri="{FF2B5EF4-FFF2-40B4-BE49-F238E27FC236}">
                  <a16:creationId xmlns:a16="http://schemas.microsoft.com/office/drawing/2014/main" id="{76630987-CBDB-7A70-116A-1F77A7A34D97}"/>
                </a:ext>
              </a:extLst>
            </p:cNvPr>
            <p:cNvSpPr txBox="1"/>
            <p:nvPr/>
          </p:nvSpPr>
          <p:spPr>
            <a:xfrm>
              <a:off x="10680671" y="675671"/>
              <a:ext cx="1555682" cy="359862"/>
            </a:xfrm>
            <a:prstGeom prst="rect">
              <a:avLst/>
            </a:prstGeom>
            <a:noFill/>
          </p:spPr>
          <p:txBody>
            <a:bodyPr wrap="none" rtlCol="0">
              <a:spAutoFit/>
            </a:bodyPr>
            <a:lstStyle/>
            <a:p>
              <a:r>
                <a:rPr lang="nl-NL" sz="2000" dirty="0">
                  <a:latin typeface="Tahoma" panose="020B0604030504040204" pitchFamily="34" charset="0"/>
                  <a:ea typeface="Tahoma" panose="020B0604030504040204" pitchFamily="34" charset="0"/>
                  <a:cs typeface="Tahoma" panose="020B0604030504040204" pitchFamily="34" charset="0"/>
                </a:rPr>
                <a:t>grapjes -&gt;&gt;</a:t>
              </a:r>
            </a:p>
          </p:txBody>
        </p:sp>
        <p:sp>
          <p:nvSpPr>
            <p:cNvPr id="6" name="Tekstvak 5">
              <a:extLst>
                <a:ext uri="{FF2B5EF4-FFF2-40B4-BE49-F238E27FC236}">
                  <a16:creationId xmlns:a16="http://schemas.microsoft.com/office/drawing/2014/main" id="{07FB4B52-EE61-D7E4-5F4E-9DF5DE791F1F}"/>
                </a:ext>
              </a:extLst>
            </p:cNvPr>
            <p:cNvSpPr txBox="1"/>
            <p:nvPr/>
          </p:nvSpPr>
          <p:spPr>
            <a:xfrm>
              <a:off x="9280929" y="1115941"/>
              <a:ext cx="2955424" cy="359862"/>
            </a:xfrm>
            <a:prstGeom prst="rect">
              <a:avLst/>
            </a:prstGeom>
            <a:noFill/>
          </p:spPr>
          <p:txBody>
            <a:bodyPr wrap="none" rtlCol="0">
              <a:spAutoFit/>
            </a:bodyPr>
            <a:lstStyle/>
            <a:p>
              <a:r>
                <a:rPr lang="nl-NL" sz="2000" dirty="0">
                  <a:latin typeface="Tahoma" panose="020B0604030504040204" pitchFamily="34" charset="0"/>
                  <a:ea typeface="Tahoma" panose="020B0604030504040204" pitchFamily="34" charset="0"/>
                  <a:cs typeface="Tahoma" panose="020B0604030504040204" pitchFamily="34" charset="0"/>
                </a:rPr>
                <a:t>sarcastische </a:t>
              </a:r>
              <a:r>
                <a:rPr lang="nl-NL" sz="2000" dirty="0" err="1">
                  <a:latin typeface="Tahoma" panose="020B0604030504040204" pitchFamily="34" charset="0"/>
                  <a:ea typeface="Tahoma" panose="020B0604030504040204" pitchFamily="34" charset="0"/>
                  <a:cs typeface="Tahoma" panose="020B0604030504040204" pitchFamily="34" charset="0"/>
                </a:rPr>
                <a:t>grapen</a:t>
              </a:r>
              <a:r>
                <a:rPr lang="nl-NL" sz="2000" dirty="0">
                  <a:latin typeface="Tahoma" panose="020B0604030504040204" pitchFamily="34" charset="0"/>
                  <a:ea typeface="Tahoma" panose="020B0604030504040204" pitchFamily="34" charset="0"/>
                  <a:cs typeface="Tahoma" panose="020B0604030504040204" pitchFamily="34" charset="0"/>
                </a:rPr>
                <a:t> -&gt;&gt;</a:t>
              </a:r>
            </a:p>
          </p:txBody>
        </p:sp>
        <p:sp>
          <p:nvSpPr>
            <p:cNvPr id="7" name="Tekstvak 6">
              <a:extLst>
                <a:ext uri="{FF2B5EF4-FFF2-40B4-BE49-F238E27FC236}">
                  <a16:creationId xmlns:a16="http://schemas.microsoft.com/office/drawing/2014/main" id="{49EBD5BC-34A4-6879-B30A-276D587D3FA4}"/>
                </a:ext>
              </a:extLst>
            </p:cNvPr>
            <p:cNvSpPr txBox="1"/>
            <p:nvPr/>
          </p:nvSpPr>
          <p:spPr>
            <a:xfrm>
              <a:off x="9129797" y="1556211"/>
              <a:ext cx="3106556" cy="359862"/>
            </a:xfrm>
            <a:prstGeom prst="rect">
              <a:avLst/>
            </a:prstGeom>
            <a:noFill/>
          </p:spPr>
          <p:txBody>
            <a:bodyPr wrap="none" rtlCol="0">
              <a:spAutoFit/>
            </a:bodyPr>
            <a:lstStyle/>
            <a:p>
              <a:r>
                <a:rPr lang="nl-NL" sz="2000" dirty="0">
                  <a:latin typeface="Tahoma" panose="020B0604030504040204" pitchFamily="34" charset="0"/>
                  <a:ea typeface="Tahoma" panose="020B0604030504040204" pitchFamily="34" charset="0"/>
                  <a:cs typeface="Tahoma" panose="020B0604030504040204" pitchFamily="34" charset="0"/>
                </a:rPr>
                <a:t>smoesjes/uitvluchten -&gt;&gt;</a:t>
              </a:r>
            </a:p>
          </p:txBody>
        </p:sp>
        <p:sp>
          <p:nvSpPr>
            <p:cNvPr id="8" name="Tekstvak 7">
              <a:extLst>
                <a:ext uri="{FF2B5EF4-FFF2-40B4-BE49-F238E27FC236}">
                  <a16:creationId xmlns:a16="http://schemas.microsoft.com/office/drawing/2014/main" id="{F05C0E17-3C48-9766-8D02-42B0C9A1702D}"/>
                </a:ext>
              </a:extLst>
            </p:cNvPr>
            <p:cNvSpPr txBox="1"/>
            <p:nvPr/>
          </p:nvSpPr>
          <p:spPr>
            <a:xfrm>
              <a:off x="10799421" y="1996481"/>
              <a:ext cx="1436932" cy="359862"/>
            </a:xfrm>
            <a:prstGeom prst="rect">
              <a:avLst/>
            </a:prstGeom>
            <a:noFill/>
          </p:spPr>
          <p:txBody>
            <a:bodyPr wrap="none" rtlCol="0">
              <a:spAutoFit/>
            </a:bodyPr>
            <a:lstStyle/>
            <a:p>
              <a:r>
                <a:rPr lang="nl-NL" sz="2000" dirty="0">
                  <a:latin typeface="Tahoma" panose="020B0604030504040204" pitchFamily="34" charset="0"/>
                  <a:ea typeface="Tahoma" panose="020B0604030504040204" pitchFamily="34" charset="0"/>
                  <a:cs typeface="Tahoma" panose="020B0604030504040204" pitchFamily="34" charset="0"/>
                </a:rPr>
                <a:t>roddel -&gt;&gt;</a:t>
              </a:r>
            </a:p>
          </p:txBody>
        </p:sp>
        <p:sp>
          <p:nvSpPr>
            <p:cNvPr id="9" name="Tekstvak 8">
              <a:extLst>
                <a:ext uri="{FF2B5EF4-FFF2-40B4-BE49-F238E27FC236}">
                  <a16:creationId xmlns:a16="http://schemas.microsoft.com/office/drawing/2014/main" id="{B81A147E-F9C0-6FBC-68F5-17FB550475F4}"/>
                </a:ext>
              </a:extLst>
            </p:cNvPr>
            <p:cNvSpPr txBox="1"/>
            <p:nvPr/>
          </p:nvSpPr>
          <p:spPr>
            <a:xfrm>
              <a:off x="9640771" y="2436751"/>
              <a:ext cx="2595582" cy="636678"/>
            </a:xfrm>
            <a:prstGeom prst="rect">
              <a:avLst/>
            </a:prstGeom>
            <a:noFill/>
          </p:spPr>
          <p:txBody>
            <a:bodyPr wrap="none" rtlCol="0">
              <a:spAutoFit/>
            </a:bodyPr>
            <a:lstStyle/>
            <a:p>
              <a:r>
                <a:rPr lang="nl-NL" sz="2000" dirty="0">
                  <a:latin typeface="Tahoma" panose="020B0604030504040204" pitchFamily="34" charset="0"/>
                  <a:ea typeface="Tahoma" panose="020B0604030504040204" pitchFamily="34" charset="0"/>
                  <a:cs typeface="Tahoma" panose="020B0604030504040204" pitchFamily="34" charset="0"/>
                </a:rPr>
                <a:t>slechte/gestopte -&gt;&gt;</a:t>
              </a:r>
            </a:p>
            <a:p>
              <a:r>
                <a:rPr lang="nl-NL" sz="2000" dirty="0">
                  <a:latin typeface="Tahoma" panose="020B0604030504040204" pitchFamily="34" charset="0"/>
                  <a:ea typeface="Tahoma" panose="020B0604030504040204" pitchFamily="34" charset="0"/>
                  <a:cs typeface="Tahoma" panose="020B0604030504040204" pitchFamily="34" charset="0"/>
                </a:rPr>
                <a:t>communicatie</a:t>
              </a:r>
            </a:p>
          </p:txBody>
        </p:sp>
        <p:sp>
          <p:nvSpPr>
            <p:cNvPr id="10" name="Tekstvak 9">
              <a:extLst>
                <a:ext uri="{FF2B5EF4-FFF2-40B4-BE49-F238E27FC236}">
                  <a16:creationId xmlns:a16="http://schemas.microsoft.com/office/drawing/2014/main" id="{E4A59C7C-A1FF-DA3E-AF8C-14571F4B59DB}"/>
                </a:ext>
              </a:extLst>
            </p:cNvPr>
            <p:cNvSpPr txBox="1"/>
            <p:nvPr/>
          </p:nvSpPr>
          <p:spPr>
            <a:xfrm>
              <a:off x="8813749" y="3184797"/>
              <a:ext cx="3422604" cy="359862"/>
            </a:xfrm>
            <a:prstGeom prst="rect">
              <a:avLst/>
            </a:prstGeom>
            <a:noFill/>
          </p:spPr>
          <p:txBody>
            <a:bodyPr wrap="none" rtlCol="0">
              <a:spAutoFit/>
            </a:bodyPr>
            <a:lstStyle/>
            <a:p>
              <a:r>
                <a:rPr lang="nl-NL" sz="2000" dirty="0">
                  <a:latin typeface="Tahoma" panose="020B0604030504040204" pitchFamily="34" charset="0"/>
                  <a:ea typeface="Tahoma" panose="020B0604030504040204" pitchFamily="34" charset="0"/>
                  <a:cs typeface="Tahoma" panose="020B0604030504040204" pitchFamily="34" charset="0"/>
                </a:rPr>
                <a:t>opzettelijk tegenwerken -&gt;&gt;</a:t>
              </a:r>
            </a:p>
          </p:txBody>
        </p:sp>
        <p:sp>
          <p:nvSpPr>
            <p:cNvPr id="11" name="Tekstvak 10">
              <a:extLst>
                <a:ext uri="{FF2B5EF4-FFF2-40B4-BE49-F238E27FC236}">
                  <a16:creationId xmlns:a16="http://schemas.microsoft.com/office/drawing/2014/main" id="{DC6ED95C-5E36-D6D8-BB51-1D077C784822}"/>
                </a:ext>
              </a:extLst>
            </p:cNvPr>
            <p:cNvSpPr txBox="1"/>
            <p:nvPr/>
          </p:nvSpPr>
          <p:spPr>
            <a:xfrm>
              <a:off x="10424575" y="3625067"/>
              <a:ext cx="1811778" cy="359862"/>
            </a:xfrm>
            <a:prstGeom prst="rect">
              <a:avLst/>
            </a:prstGeom>
            <a:noFill/>
          </p:spPr>
          <p:txBody>
            <a:bodyPr wrap="none" rtlCol="0">
              <a:spAutoFit/>
            </a:bodyPr>
            <a:lstStyle/>
            <a:p>
              <a:r>
                <a:rPr lang="nl-NL" sz="2000" dirty="0">
                  <a:latin typeface="Tahoma" panose="020B0604030504040204" pitchFamily="34" charset="0"/>
                  <a:ea typeface="Tahoma" panose="020B0604030504040204" pitchFamily="34" charset="0"/>
                  <a:cs typeface="Tahoma" panose="020B0604030504040204" pitchFamily="34" charset="0"/>
                </a:rPr>
                <a:t>vertragen -&gt;&gt;</a:t>
              </a:r>
            </a:p>
          </p:txBody>
        </p:sp>
        <p:sp>
          <p:nvSpPr>
            <p:cNvPr id="12" name="Tekstvak 11">
              <a:extLst>
                <a:ext uri="{FF2B5EF4-FFF2-40B4-BE49-F238E27FC236}">
                  <a16:creationId xmlns:a16="http://schemas.microsoft.com/office/drawing/2014/main" id="{AD27D9D8-7AB9-87B7-C1E1-357279C8B617}"/>
                </a:ext>
              </a:extLst>
            </p:cNvPr>
            <p:cNvSpPr txBox="1"/>
            <p:nvPr/>
          </p:nvSpPr>
          <p:spPr>
            <a:xfrm>
              <a:off x="10768322" y="4065337"/>
              <a:ext cx="1468031" cy="359862"/>
            </a:xfrm>
            <a:prstGeom prst="rect">
              <a:avLst/>
            </a:prstGeom>
            <a:noFill/>
          </p:spPr>
          <p:txBody>
            <a:bodyPr wrap="none" rtlCol="0">
              <a:spAutoFit/>
            </a:bodyPr>
            <a:lstStyle/>
            <a:p>
              <a:r>
                <a:rPr lang="nl-NL" sz="2000" dirty="0">
                  <a:latin typeface="Tahoma" panose="020B0604030504040204" pitchFamily="34" charset="0"/>
                  <a:ea typeface="Tahoma" panose="020B0604030504040204" pitchFamily="34" charset="0"/>
                  <a:cs typeface="Tahoma" panose="020B0604030504040204" pitchFamily="34" charset="0"/>
                </a:rPr>
                <a:t>staken -&gt;&gt;</a:t>
              </a:r>
            </a:p>
          </p:txBody>
        </p:sp>
        <p:sp>
          <p:nvSpPr>
            <p:cNvPr id="13" name="Tekstvak 12">
              <a:extLst>
                <a:ext uri="{FF2B5EF4-FFF2-40B4-BE49-F238E27FC236}">
                  <a16:creationId xmlns:a16="http://schemas.microsoft.com/office/drawing/2014/main" id="{AE97D983-73EA-3BDA-C7E0-D688EB0A86CD}"/>
                </a:ext>
              </a:extLst>
            </p:cNvPr>
            <p:cNvSpPr txBox="1"/>
            <p:nvPr/>
          </p:nvSpPr>
          <p:spPr>
            <a:xfrm>
              <a:off x="10588145" y="4505606"/>
              <a:ext cx="1728358" cy="636678"/>
            </a:xfrm>
            <a:prstGeom prst="rect">
              <a:avLst/>
            </a:prstGeom>
            <a:noFill/>
          </p:spPr>
          <p:txBody>
            <a:bodyPr wrap="none" rtlCol="0">
              <a:spAutoFit/>
            </a:bodyPr>
            <a:lstStyle/>
            <a:p>
              <a:r>
                <a:rPr lang="nl-NL" sz="2000" dirty="0">
                  <a:latin typeface="Tahoma" panose="020B0604030504040204" pitchFamily="34" charset="0"/>
                  <a:ea typeface="Tahoma" panose="020B0604030504040204" pitchFamily="34" charset="0"/>
                  <a:cs typeface="Tahoma" panose="020B0604030504040204" pitchFamily="34" charset="0"/>
                </a:rPr>
                <a:t>Oorlog!  -&gt;&gt; </a:t>
              </a:r>
            </a:p>
            <a:p>
              <a:r>
                <a:rPr lang="nl-NL" sz="2000" dirty="0">
                  <a:latin typeface="Tahoma" panose="020B0604030504040204" pitchFamily="34" charset="0"/>
                  <a:ea typeface="Tahoma" panose="020B0604030504040204" pitchFamily="34" charset="0"/>
                  <a:cs typeface="Tahoma" panose="020B0604030504040204" pitchFamily="34" charset="0"/>
                </a:rPr>
                <a:t>exit</a:t>
              </a:r>
            </a:p>
          </p:txBody>
        </p:sp>
      </p:grpSp>
      <p:sp>
        <p:nvSpPr>
          <p:cNvPr id="15" name="Pijl: omlaag 14">
            <a:extLst>
              <a:ext uri="{FF2B5EF4-FFF2-40B4-BE49-F238E27FC236}">
                <a16:creationId xmlns:a16="http://schemas.microsoft.com/office/drawing/2014/main" id="{DF8D8985-E372-8A88-88D1-CC506AF2A9B5}"/>
              </a:ext>
            </a:extLst>
          </p:cNvPr>
          <p:cNvSpPr/>
          <p:nvPr/>
        </p:nvSpPr>
        <p:spPr>
          <a:xfrm>
            <a:off x="10535478" y="790161"/>
            <a:ext cx="720587" cy="494471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a:latin typeface="Tahoma" panose="020B0604030504040204" pitchFamily="34" charset="0"/>
              <a:ea typeface="Tahoma" panose="020B0604030504040204" pitchFamily="34" charset="0"/>
              <a:cs typeface="Tahoma" panose="020B0604030504040204" pitchFamily="34" charset="0"/>
            </a:endParaRPr>
          </a:p>
        </p:txBody>
      </p:sp>
      <p:sp>
        <p:nvSpPr>
          <p:cNvPr id="17" name="Tekstvak 16">
            <a:extLst>
              <a:ext uri="{FF2B5EF4-FFF2-40B4-BE49-F238E27FC236}">
                <a16:creationId xmlns:a16="http://schemas.microsoft.com/office/drawing/2014/main" id="{D5F75672-B29A-976F-6BF0-A1C2E2A31725}"/>
              </a:ext>
            </a:extLst>
          </p:cNvPr>
          <p:cNvSpPr txBox="1"/>
          <p:nvPr/>
        </p:nvSpPr>
        <p:spPr>
          <a:xfrm>
            <a:off x="10474598" y="248588"/>
            <a:ext cx="961802" cy="400110"/>
          </a:xfrm>
          <a:prstGeom prst="rect">
            <a:avLst/>
          </a:prstGeom>
          <a:noFill/>
        </p:spPr>
        <p:txBody>
          <a:bodyPr wrap="none" rtlCol="0">
            <a:spAutoFit/>
          </a:bodyPr>
          <a:lstStyle/>
          <a:p>
            <a:r>
              <a:rPr lang="nl-NL" sz="2000" dirty="0">
                <a:latin typeface="Tahoma" panose="020B0604030504040204" pitchFamily="34" charset="0"/>
                <a:ea typeface="Tahoma" panose="020B0604030504040204" pitchFamily="34" charset="0"/>
                <a:cs typeface="Tahoma" panose="020B0604030504040204" pitchFamily="34" charset="0"/>
              </a:rPr>
              <a:t>Bedekt</a:t>
            </a:r>
          </a:p>
        </p:txBody>
      </p:sp>
      <p:sp>
        <p:nvSpPr>
          <p:cNvPr id="19" name="Tekstvak 18">
            <a:extLst>
              <a:ext uri="{FF2B5EF4-FFF2-40B4-BE49-F238E27FC236}">
                <a16:creationId xmlns:a16="http://schemas.microsoft.com/office/drawing/2014/main" id="{B857A8BC-638D-1B1E-CB6B-49D6C4EF435E}"/>
              </a:ext>
            </a:extLst>
          </p:cNvPr>
          <p:cNvSpPr txBox="1"/>
          <p:nvPr/>
        </p:nvSpPr>
        <p:spPr>
          <a:xfrm>
            <a:off x="10455964" y="5922214"/>
            <a:ext cx="1103444" cy="400110"/>
          </a:xfrm>
          <a:prstGeom prst="rect">
            <a:avLst/>
          </a:prstGeom>
          <a:noFill/>
        </p:spPr>
        <p:txBody>
          <a:bodyPr wrap="none" rtlCol="0">
            <a:spAutoFit/>
          </a:bodyPr>
          <a:lstStyle/>
          <a:p>
            <a:r>
              <a:rPr lang="nl-NL" sz="2000" dirty="0">
                <a:latin typeface="Tahoma" panose="020B0604030504040204" pitchFamily="34" charset="0"/>
                <a:ea typeface="Tahoma" panose="020B0604030504040204" pitchFamily="34" charset="0"/>
                <a:cs typeface="Tahoma" panose="020B0604030504040204" pitchFamily="34" charset="0"/>
              </a:rPr>
              <a:t>Openlijk</a:t>
            </a:r>
          </a:p>
        </p:txBody>
      </p:sp>
      <p:cxnSp>
        <p:nvCxnSpPr>
          <p:cNvPr id="21" name="Rechte verbindingslijn 20">
            <a:extLst>
              <a:ext uri="{FF2B5EF4-FFF2-40B4-BE49-F238E27FC236}">
                <a16:creationId xmlns:a16="http://schemas.microsoft.com/office/drawing/2014/main" id="{A74BB2C5-AEEB-2497-BB8B-3403FB425996}"/>
              </a:ext>
            </a:extLst>
          </p:cNvPr>
          <p:cNvCxnSpPr>
            <a:cxnSpLocks/>
          </p:cNvCxnSpPr>
          <p:nvPr/>
        </p:nvCxnSpPr>
        <p:spPr>
          <a:xfrm>
            <a:off x="6659217" y="3604766"/>
            <a:ext cx="5203135" cy="0"/>
          </a:xfrm>
          <a:prstGeom prst="line">
            <a:avLst/>
          </a:prstGeom>
          <a:ln w="825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047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66DEF-A2B7-5873-249C-0E10213505BB}"/>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BFF891F8-0EAA-CB87-1D77-F323340FBF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06254" y="6213510"/>
            <a:ext cx="426720" cy="499745"/>
          </a:xfrm>
          <a:prstGeom prst="rect">
            <a:avLst/>
          </a:prstGeom>
          <a:noFill/>
        </p:spPr>
      </p:pic>
      <p:sp>
        <p:nvSpPr>
          <p:cNvPr id="5" name="Rechthoek: afgeronde hoeken 4">
            <a:extLst>
              <a:ext uri="{FF2B5EF4-FFF2-40B4-BE49-F238E27FC236}">
                <a16:creationId xmlns:a16="http://schemas.microsoft.com/office/drawing/2014/main" id="{47B8B48F-97DE-72FC-9C31-BD65B788E2DF}"/>
              </a:ext>
            </a:extLst>
          </p:cNvPr>
          <p:cNvSpPr/>
          <p:nvPr/>
        </p:nvSpPr>
        <p:spPr>
          <a:xfrm>
            <a:off x="140800" y="616537"/>
            <a:ext cx="6487270" cy="1601753"/>
          </a:xfrm>
          <a:prstGeom prst="roundRect">
            <a:avLst/>
          </a:prstGeom>
          <a:solidFill>
            <a:schemeClr val="accent1">
              <a:alpha val="1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Diversity is being invited to the party. </a:t>
            </a:r>
          </a:p>
          <a:p>
            <a:pPr algn="ct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Inclusion is being asked to join in and dance” </a:t>
            </a:r>
          </a:p>
          <a:p>
            <a:pPr algn="ct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Vernā</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Myers)</a:t>
            </a:r>
          </a:p>
        </p:txBody>
      </p:sp>
      <p:sp>
        <p:nvSpPr>
          <p:cNvPr id="6" name="Rechthoek: afgeronde hoeken 5">
            <a:extLst>
              <a:ext uri="{FF2B5EF4-FFF2-40B4-BE49-F238E27FC236}">
                <a16:creationId xmlns:a16="http://schemas.microsoft.com/office/drawing/2014/main" id="{501D4A42-0882-D6DF-40ED-EC00A38A0EC8}"/>
              </a:ext>
            </a:extLst>
          </p:cNvPr>
          <p:cNvSpPr/>
          <p:nvPr/>
        </p:nvSpPr>
        <p:spPr>
          <a:xfrm>
            <a:off x="330477" y="2825353"/>
            <a:ext cx="5891079" cy="1601753"/>
          </a:xfrm>
          <a:prstGeom prst="roundRect">
            <a:avLst/>
          </a:prstGeom>
          <a:solidFill>
            <a:schemeClr val="accent1">
              <a:alpha val="1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latin typeface="Tahoma" panose="020B0604030504040204" pitchFamily="34" charset="0"/>
                <a:ea typeface="Tahoma" panose="020B0604030504040204" pitchFamily="34" charset="0"/>
                <a:cs typeface="Tahoma" panose="020B0604030504040204" pitchFamily="34" charset="0"/>
              </a:rPr>
              <a:t>Meedoen (wie mag er meedoen?) </a:t>
            </a:r>
          </a:p>
          <a:p>
            <a:pPr algn="ctr"/>
            <a:r>
              <a:rPr lang="nl-NL" sz="2400" dirty="0">
                <a:solidFill>
                  <a:schemeClr val="tx1"/>
                </a:solidFill>
                <a:latin typeface="Tahoma" panose="020B0604030504040204" pitchFamily="34" charset="0"/>
                <a:ea typeface="Tahoma" panose="020B0604030504040204" pitchFamily="34" charset="0"/>
                <a:cs typeface="Tahoma" panose="020B0604030504040204" pitchFamily="34" charset="0"/>
              </a:rPr>
              <a:t>Meepraten (hoe we de dingen doen?)</a:t>
            </a:r>
          </a:p>
          <a:p>
            <a:pPr algn="ctr"/>
            <a:r>
              <a:rPr lang="nl-NL" sz="2400" dirty="0">
                <a:solidFill>
                  <a:schemeClr val="tx1"/>
                </a:solidFill>
                <a:latin typeface="Tahoma" panose="020B0604030504040204" pitchFamily="34" charset="0"/>
                <a:ea typeface="Tahoma" panose="020B0604030504040204" pitchFamily="34" charset="0"/>
                <a:cs typeface="Tahoma" panose="020B0604030504040204" pitchFamily="34" charset="0"/>
              </a:rPr>
              <a:t>Meebeslissen (Wie mag dan beslissen?)</a:t>
            </a:r>
          </a:p>
        </p:txBody>
      </p:sp>
      <p:sp>
        <p:nvSpPr>
          <p:cNvPr id="8" name="Rechthoek: afgeronde hoeken 7">
            <a:extLst>
              <a:ext uri="{FF2B5EF4-FFF2-40B4-BE49-F238E27FC236}">
                <a16:creationId xmlns:a16="http://schemas.microsoft.com/office/drawing/2014/main" id="{18B1DE56-10B8-0CC5-836F-2B672000DE20}"/>
              </a:ext>
            </a:extLst>
          </p:cNvPr>
          <p:cNvSpPr/>
          <p:nvPr/>
        </p:nvSpPr>
        <p:spPr>
          <a:xfrm>
            <a:off x="6762746" y="501926"/>
            <a:ext cx="5288454" cy="4190897"/>
          </a:xfrm>
          <a:prstGeom prst="roundRect">
            <a:avLst/>
          </a:prstGeom>
          <a:solidFill>
            <a:schemeClr val="accent6">
              <a:lumMod val="40000"/>
              <a:lumOff val="60000"/>
              <a:alpha val="1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latin typeface="Tahoma" panose="020B0604030504040204" pitchFamily="34" charset="0"/>
                <a:ea typeface="Tahoma" panose="020B0604030504040204" pitchFamily="34" charset="0"/>
                <a:cs typeface="Tahoma" panose="020B0604030504040204" pitchFamily="34" charset="0"/>
              </a:rPr>
              <a:t>Doe normaal! </a:t>
            </a:r>
          </a:p>
          <a:p>
            <a:pPr marL="342900" indent="-342900">
              <a:buFont typeface="Arial" panose="020B0604020202020204" pitchFamily="34" charset="0"/>
              <a:buChar char="•"/>
            </a:pPr>
            <a:r>
              <a:rPr lang="nl-NL" sz="2400" dirty="0">
                <a:solidFill>
                  <a:schemeClr val="tx1"/>
                </a:solidFill>
                <a:latin typeface="Tahoma" panose="020B0604030504040204" pitchFamily="34" charset="0"/>
                <a:ea typeface="Tahoma" panose="020B0604030504040204" pitchFamily="34" charset="0"/>
                <a:cs typeface="Tahoma" panose="020B0604030504040204" pitchFamily="34" charset="0"/>
              </a:rPr>
              <a:t>wie bepaalt wat normaal is?  (normaal is anders!)</a:t>
            </a:r>
          </a:p>
          <a:p>
            <a:pPr marL="342900" indent="-342900">
              <a:buFont typeface="Arial" panose="020B0604020202020204" pitchFamily="34" charset="0"/>
              <a:buChar char="•"/>
            </a:pPr>
            <a:r>
              <a:rPr lang="nl-NL" sz="2400" dirty="0">
                <a:solidFill>
                  <a:schemeClr val="tx1"/>
                </a:solidFill>
                <a:latin typeface="Tahoma" panose="020B0604030504040204" pitchFamily="34" charset="0"/>
                <a:ea typeface="Tahoma" panose="020B0604030504040204" pitchFamily="34" charset="0"/>
                <a:cs typeface="Tahoma" panose="020B0604030504040204" pitchFamily="34" charset="0"/>
              </a:rPr>
              <a:t>Als ik zeg “doe normaal” en jij mijn “normaal” volgt dan heb ik de macht</a:t>
            </a:r>
          </a:p>
          <a:p>
            <a:pPr marL="342900" indent="-342900">
              <a:buFont typeface="Arial" panose="020B0604020202020204" pitchFamily="34" charset="0"/>
              <a:buChar char="•"/>
            </a:pPr>
            <a:r>
              <a:rPr lang="nl-NL" sz="2400" dirty="0">
                <a:solidFill>
                  <a:schemeClr val="tx1"/>
                </a:solidFill>
                <a:latin typeface="Tahoma" panose="020B0604030504040204" pitchFamily="34" charset="0"/>
                <a:ea typeface="Tahoma" panose="020B0604030504040204" pitchFamily="34" charset="0"/>
                <a:cs typeface="Tahoma" panose="020B0604030504040204" pitchFamily="34" charset="0"/>
              </a:rPr>
              <a:t>Diegene die heel goed worden in dat wat we de norm hebben gemaakt die worden ook de leiders</a:t>
            </a:r>
          </a:p>
          <a:p>
            <a:pPr algn="ctr"/>
            <a:endParaRPr lang="nl-NL"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hthoek: afgeronde hoeken 11">
            <a:extLst>
              <a:ext uri="{FF2B5EF4-FFF2-40B4-BE49-F238E27FC236}">
                <a16:creationId xmlns:a16="http://schemas.microsoft.com/office/drawing/2014/main" id="{6F4EC9AE-837C-435F-B9AF-2B45C0D3863D}"/>
              </a:ext>
            </a:extLst>
          </p:cNvPr>
          <p:cNvSpPr/>
          <p:nvPr/>
        </p:nvSpPr>
        <p:spPr>
          <a:xfrm>
            <a:off x="800929" y="5271929"/>
            <a:ext cx="10758280" cy="969534"/>
          </a:xfrm>
          <a:prstGeom prst="roundRect">
            <a:avLst/>
          </a:prstGeom>
          <a:solidFill>
            <a:schemeClr val="accent1">
              <a:alpha val="1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tx1"/>
                </a:solidFill>
                <a:latin typeface="Tahoma" panose="020B0604030504040204" pitchFamily="34" charset="0"/>
                <a:ea typeface="Tahoma" panose="020B0604030504040204" pitchFamily="34" charset="0"/>
                <a:cs typeface="Tahoma" panose="020B0604030504040204" pitchFamily="34" charset="0"/>
              </a:rPr>
              <a:t>Het paradox: </a:t>
            </a:r>
            <a:r>
              <a:rPr lang="nl-NL" sz="2800" b="1" dirty="0">
                <a:solidFill>
                  <a:schemeClr val="tx1"/>
                </a:solidFill>
                <a:latin typeface="Tahoma" panose="020B0604030504040204" pitchFamily="34" charset="0"/>
                <a:ea typeface="Tahoma" panose="020B0604030504040204" pitchFamily="34" charset="0"/>
                <a:cs typeface="Tahoma" panose="020B0604030504040204" pitchFamily="34" charset="0"/>
              </a:rPr>
              <a:t>Wees jezelf en pas je aan!</a:t>
            </a:r>
          </a:p>
        </p:txBody>
      </p:sp>
    </p:spTree>
    <p:extLst>
      <p:ext uri="{BB962C8B-B14F-4D97-AF65-F5344CB8AC3E}">
        <p14:creationId xmlns:p14="http://schemas.microsoft.com/office/powerpoint/2010/main" val="7189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C0A8675-A251-B2A3-E358-2F618E04B667}"/>
              </a:ext>
            </a:extLst>
          </p:cNvPr>
          <p:cNvSpPr txBox="1"/>
          <p:nvPr/>
        </p:nvSpPr>
        <p:spPr>
          <a:xfrm>
            <a:off x="394878" y="210733"/>
            <a:ext cx="11668539" cy="6001643"/>
          </a:xfrm>
          <a:prstGeom prst="rect">
            <a:avLst/>
          </a:prstGeom>
          <a:noFill/>
        </p:spPr>
        <p:txBody>
          <a:bodyPr wrap="square">
            <a:spAutoFit/>
          </a:bodyPr>
          <a:lstStyle/>
          <a:p>
            <a:pPr algn="ctr"/>
            <a:r>
              <a:rPr lang="nl-NL" sz="2400" b="1" dirty="0"/>
              <a:t>Teamijsberg</a:t>
            </a:r>
          </a:p>
          <a:p>
            <a:pPr algn="ctr"/>
            <a:endParaRPr lang="nl-NL" sz="2400" dirty="0"/>
          </a:p>
          <a:p>
            <a:pPr algn="ctr"/>
            <a:r>
              <a:rPr lang="nl-NL" sz="2400" dirty="0"/>
              <a:t>De teamijsberg geeft inzicht in hoe de interactie van het team samenhangt met de onderliggende (on)bewuste gedachten en drijfveren. Echte gedragsverandering is alleen mogelijk als ook de belemmerende opvattingen veranderen. </a:t>
            </a:r>
          </a:p>
          <a:p>
            <a:endParaRPr lang="nl-NL" sz="2400" dirty="0"/>
          </a:p>
          <a:p>
            <a:endParaRPr lang="nl-NL" sz="2400" dirty="0"/>
          </a:p>
          <a:p>
            <a:r>
              <a:rPr lang="nl-NL" sz="2400" dirty="0"/>
              <a:t>Wat doen we? </a:t>
            </a:r>
          </a:p>
          <a:p>
            <a:r>
              <a:rPr lang="nl-NL" sz="2400" dirty="0"/>
              <a:t>gedragspatronen; toepassing waarden, </a:t>
            </a:r>
            <a:br>
              <a:rPr lang="nl-NL" sz="2400" dirty="0"/>
            </a:br>
            <a:r>
              <a:rPr lang="nl-NL" sz="2400" dirty="0"/>
              <a:t>drijfveren, van kennis en vaardigheden</a:t>
            </a:r>
          </a:p>
          <a:p>
            <a:endParaRPr lang="nl-NL" sz="2400" dirty="0"/>
          </a:p>
          <a:p>
            <a:r>
              <a:rPr lang="nl-NL" sz="2400" dirty="0"/>
              <a:t>Wat denken we? </a:t>
            </a:r>
          </a:p>
          <a:p>
            <a:r>
              <a:rPr lang="nl-NL" sz="2400" dirty="0"/>
              <a:t>kennis, opvattingen, normen, overtuigingen</a:t>
            </a:r>
            <a:br>
              <a:rPr lang="nl-NL" sz="2400" dirty="0"/>
            </a:br>
            <a:br>
              <a:rPr lang="nl-NL" sz="2400" dirty="0"/>
            </a:br>
            <a:r>
              <a:rPr lang="nl-NL" sz="2400" dirty="0"/>
              <a:t>Wat willen we? </a:t>
            </a:r>
          </a:p>
          <a:p>
            <a:r>
              <a:rPr lang="nl-NL" sz="2400" dirty="0"/>
              <a:t>eigenschappen, behoeften </a:t>
            </a:r>
          </a:p>
        </p:txBody>
      </p:sp>
      <p:pic>
        <p:nvPicPr>
          <p:cNvPr id="4" name="Afbeelding 3">
            <a:extLst>
              <a:ext uri="{FF2B5EF4-FFF2-40B4-BE49-F238E27FC236}">
                <a16:creationId xmlns:a16="http://schemas.microsoft.com/office/drawing/2014/main" id="{166F0EB4-80C3-4921-6D7C-1DE7CB64DD15}"/>
              </a:ext>
            </a:extLst>
          </p:cNvPr>
          <p:cNvPicPr>
            <a:picLocks noChangeAspect="1"/>
          </p:cNvPicPr>
          <p:nvPr/>
        </p:nvPicPr>
        <p:blipFill>
          <a:blip r:embed="rId2"/>
          <a:stretch>
            <a:fillRect/>
          </a:stretch>
        </p:blipFill>
        <p:spPr>
          <a:xfrm>
            <a:off x="6169513" y="2483722"/>
            <a:ext cx="4779810" cy="3780889"/>
          </a:xfrm>
          <a:prstGeom prst="rect">
            <a:avLst/>
          </a:prstGeom>
        </p:spPr>
      </p:pic>
      <p:pic>
        <p:nvPicPr>
          <p:cNvPr id="2" name="Afbeelding 1">
            <a:extLst>
              <a:ext uri="{FF2B5EF4-FFF2-40B4-BE49-F238E27FC236}">
                <a16:creationId xmlns:a16="http://schemas.microsoft.com/office/drawing/2014/main" id="{EAEE7A47-BC12-EE97-E08D-444EAB0E16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06254" y="6213510"/>
            <a:ext cx="426720" cy="499745"/>
          </a:xfrm>
          <a:prstGeom prst="rect">
            <a:avLst/>
          </a:prstGeom>
          <a:noFill/>
        </p:spPr>
      </p:pic>
    </p:spTree>
    <p:extLst>
      <p:ext uri="{BB962C8B-B14F-4D97-AF65-F5344CB8AC3E}">
        <p14:creationId xmlns:p14="http://schemas.microsoft.com/office/powerpoint/2010/main" val="322266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C0A8675-A251-B2A3-E358-2F618E04B667}"/>
              </a:ext>
            </a:extLst>
          </p:cNvPr>
          <p:cNvSpPr txBox="1"/>
          <p:nvPr/>
        </p:nvSpPr>
        <p:spPr>
          <a:xfrm>
            <a:off x="577420" y="222081"/>
            <a:ext cx="11668539" cy="3785652"/>
          </a:xfrm>
          <a:prstGeom prst="rect">
            <a:avLst/>
          </a:prstGeom>
          <a:noFill/>
        </p:spPr>
        <p:txBody>
          <a:bodyPr wrap="square">
            <a:spAutoFit/>
          </a:bodyPr>
          <a:lstStyle/>
          <a:p>
            <a:pPr algn="ctr"/>
            <a:r>
              <a:rPr lang="nl-NL" sz="2400" b="1" dirty="0">
                <a:latin typeface="Arial" panose="020B0604020202020204" pitchFamily="34" charset="0"/>
                <a:cs typeface="Arial" panose="020B0604020202020204" pitchFamily="34" charset="0"/>
              </a:rPr>
              <a:t>Emotioneel intelligente teamsamenwerking ontstaat door </a:t>
            </a:r>
          </a:p>
          <a:p>
            <a:pPr algn="ctr"/>
            <a:r>
              <a:rPr lang="nl-NL" sz="2400" b="1" dirty="0">
                <a:latin typeface="Arial" panose="020B0604020202020204" pitchFamily="34" charset="0"/>
                <a:cs typeface="Arial" panose="020B0604020202020204" pitchFamily="34" charset="0"/>
              </a:rPr>
              <a:t>het vergroten van vaardigheden op drie gebieden</a:t>
            </a:r>
          </a:p>
          <a:p>
            <a:pPr algn="ctr"/>
            <a:endParaRPr lang="nl-NL" sz="2400" b="1" dirty="0">
              <a:latin typeface="Arial" panose="020B0604020202020204" pitchFamily="34" charset="0"/>
              <a:cs typeface="Arial" panose="020B0604020202020204" pitchFamily="34" charset="0"/>
            </a:endParaRPr>
          </a:p>
          <a:p>
            <a:pPr marL="457200" indent="-457200">
              <a:buAutoNum type="arabicPeriod"/>
            </a:pPr>
            <a:r>
              <a:rPr lang="nl-NL" sz="2400" dirty="0">
                <a:latin typeface="Arial" panose="020B0604020202020204" pitchFamily="34" charset="0"/>
                <a:cs typeface="Arial" panose="020B0604020202020204" pitchFamily="34" charset="0"/>
              </a:rPr>
              <a:t>Doelen &amp; rollen: Is ons gezamenlijk doel helder? En de doelen van onze overleggen? Staat iedereen daar achter? Wie heeft welke rol en wat zijn de bijbehorende verantwoordelijkheden?</a:t>
            </a:r>
            <a:br>
              <a:rPr lang="nl-NL" sz="2400" dirty="0">
                <a:latin typeface="Arial" panose="020B0604020202020204" pitchFamily="34" charset="0"/>
                <a:cs typeface="Arial" panose="020B0604020202020204" pitchFamily="34" charset="0"/>
              </a:rPr>
            </a:br>
            <a:endParaRPr lang="nl-NL" sz="2400" dirty="0">
              <a:latin typeface="Arial" panose="020B0604020202020204" pitchFamily="34" charset="0"/>
              <a:cs typeface="Arial" panose="020B0604020202020204" pitchFamily="34" charset="0"/>
            </a:endParaRPr>
          </a:p>
          <a:p>
            <a:pPr marL="457200" indent="-457200">
              <a:buAutoNum type="arabicPeriod"/>
            </a:pPr>
            <a:r>
              <a:rPr lang="nl-NL" sz="2400" dirty="0"/>
              <a:t>Communicatie: Zijn we in staat echt naar elkaar te luisteren en de ruis te beperken? </a:t>
            </a:r>
            <a:br>
              <a:rPr lang="nl-NL" sz="2400" dirty="0"/>
            </a:br>
            <a:endParaRPr lang="nl-NL" sz="2400" dirty="0"/>
          </a:p>
          <a:p>
            <a:pPr marL="457200" indent="-457200">
              <a:buAutoNum type="arabicPeriod"/>
            </a:pPr>
            <a:r>
              <a:rPr lang="nl-NL" sz="2400" dirty="0"/>
              <a:t>Groepsdynamiek: Groepsnormen en opvattingen bepalen ons gedrag</a:t>
            </a:r>
            <a:endParaRPr lang="nl-NL" sz="2400" dirty="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459F4DA2-F93A-F2A4-DE4C-D5BC2ED788B4}"/>
              </a:ext>
            </a:extLst>
          </p:cNvPr>
          <p:cNvPicPr>
            <a:picLocks noChangeAspect="1"/>
          </p:cNvPicPr>
          <p:nvPr/>
        </p:nvPicPr>
        <p:blipFill>
          <a:blip r:embed="rId2"/>
          <a:stretch>
            <a:fillRect/>
          </a:stretch>
        </p:blipFill>
        <p:spPr>
          <a:xfrm>
            <a:off x="3241496" y="4149151"/>
            <a:ext cx="5415263" cy="2384026"/>
          </a:xfrm>
          <a:prstGeom prst="rect">
            <a:avLst/>
          </a:prstGeom>
        </p:spPr>
      </p:pic>
      <p:pic>
        <p:nvPicPr>
          <p:cNvPr id="2" name="Afbeelding 1">
            <a:extLst>
              <a:ext uri="{FF2B5EF4-FFF2-40B4-BE49-F238E27FC236}">
                <a16:creationId xmlns:a16="http://schemas.microsoft.com/office/drawing/2014/main" id="{974EF80C-C2B9-7603-F341-5AA3171E9C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06254" y="6213510"/>
            <a:ext cx="426720" cy="499745"/>
          </a:xfrm>
          <a:prstGeom prst="rect">
            <a:avLst/>
          </a:prstGeom>
          <a:noFill/>
        </p:spPr>
      </p:pic>
    </p:spTree>
    <p:extLst>
      <p:ext uri="{BB962C8B-B14F-4D97-AF65-F5344CB8AC3E}">
        <p14:creationId xmlns:p14="http://schemas.microsoft.com/office/powerpoint/2010/main" val="69653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42BA34B5-589B-5D15-626D-91DFCB6E343D}"/>
              </a:ext>
            </a:extLst>
          </p:cNvPr>
          <p:cNvSpPr txBox="1"/>
          <p:nvPr/>
        </p:nvSpPr>
        <p:spPr>
          <a:xfrm>
            <a:off x="159026" y="144745"/>
            <a:ext cx="11882231" cy="6555641"/>
          </a:xfrm>
          <a:prstGeom prst="rect">
            <a:avLst/>
          </a:prstGeom>
          <a:noFill/>
        </p:spPr>
        <p:txBody>
          <a:bodyPr wrap="square">
            <a:spAutoFit/>
          </a:bodyPr>
          <a:lstStyle/>
          <a:p>
            <a:pPr algn="ctr"/>
            <a:r>
              <a:rPr lang="nl-NL" sz="2000" dirty="0">
                <a:latin typeface="Arial" panose="020B0604020202020204" pitchFamily="34" charset="0"/>
                <a:cs typeface="Arial" panose="020B0604020202020204" pitchFamily="34" charset="0"/>
              </a:rPr>
              <a:t>Een team of een groep? </a:t>
            </a:r>
          </a:p>
          <a:p>
            <a:endParaRPr lang="nl-NL" sz="2000" b="1"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Een team:</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heeft een teamdoel; een taak of opdracht waar alle teamleden gezamenlijk verantwoordelijk voor zijn  </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heeft teamleden die onderling afhankelijk van elkaar zijn om het gezamenlijke doel te bereiken </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is succesvol als het teambelang voorrang heeft boven het persoonlijk belang </a:t>
            </a:r>
          </a:p>
          <a:p>
            <a:pPr marL="342900" indent="-342900">
              <a:buFont typeface="Arial" panose="020B0604020202020204" pitchFamily="34" charset="0"/>
              <a:buChar char="•"/>
            </a:pPr>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Belangrijke vragen:</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Waar staan jullie als team?</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Wat komt er op jullie af?</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Wat hebben jullie als team al in huis?</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En wat zijn jullie volgende stappen?</a:t>
            </a:r>
          </a:p>
          <a:p>
            <a:pPr marL="342900" indent="-342900">
              <a:buFont typeface="Arial" panose="020B0604020202020204" pitchFamily="34" charset="0"/>
              <a:buChar char="•"/>
            </a:pPr>
            <a:endParaRPr lang="nl-NL" sz="2000" dirty="0">
              <a:latin typeface="Arial" panose="020B0604020202020204" pitchFamily="34" charset="0"/>
              <a:cs typeface="Arial" panose="020B0604020202020204" pitchFamily="34" charset="0"/>
            </a:endParaRPr>
          </a:p>
          <a:p>
            <a:r>
              <a:rPr lang="nl-NL" sz="2000" b="1" dirty="0">
                <a:latin typeface="Arial" panose="020B0604020202020204" pitchFamily="34" charset="0"/>
                <a:cs typeface="Arial" panose="020B0604020202020204" pitchFamily="34" charset="0"/>
              </a:rPr>
              <a:t>Waarom samenwerken? </a:t>
            </a:r>
          </a:p>
          <a:p>
            <a:r>
              <a:rPr lang="nl-NL" sz="2000" dirty="0">
                <a:latin typeface="Arial" panose="020B0604020202020204" pitchFamily="34" charset="0"/>
                <a:cs typeface="Arial" panose="020B0604020202020204" pitchFamily="34" charset="0"/>
              </a:rPr>
              <a:t>Onderzoek toont aan dat - in geval van complexe taken teams creatiever en effectiever zijn wanneer de teamleden een hoge mate van samenwerking bereiken. Hiervoor is emotionele intelligentie van belang. </a:t>
            </a:r>
          </a:p>
          <a:p>
            <a:r>
              <a:rPr lang="nl-NL" sz="2000" dirty="0">
                <a:latin typeface="Arial" panose="020B0604020202020204" pitchFamily="34" charset="0"/>
                <a:cs typeface="Arial" panose="020B0604020202020204" pitchFamily="34" charset="0"/>
              </a:rPr>
              <a:t>Drie randvoorwaarden hiervoor zijn: </a:t>
            </a:r>
          </a:p>
          <a:p>
            <a:pPr marL="457200" indent="-457200">
              <a:buAutoNum type="arabicPeriod"/>
            </a:pPr>
            <a:r>
              <a:rPr lang="nl-NL" sz="2000" dirty="0">
                <a:latin typeface="Arial" panose="020B0604020202020204" pitchFamily="34" charset="0"/>
                <a:cs typeface="Arial" panose="020B0604020202020204" pitchFamily="34" charset="0"/>
              </a:rPr>
              <a:t>Onderling vertrouwen </a:t>
            </a:r>
          </a:p>
          <a:p>
            <a:pPr marL="457200" indent="-457200">
              <a:buAutoNum type="arabicPeriod"/>
            </a:pPr>
            <a:r>
              <a:rPr lang="nl-NL" sz="2000" dirty="0">
                <a:latin typeface="Arial" panose="020B0604020202020204" pitchFamily="34" charset="0"/>
                <a:cs typeface="Arial" panose="020B0604020202020204" pitchFamily="34" charset="0"/>
              </a:rPr>
              <a:t>Ervaring van een groepsgevoel </a:t>
            </a:r>
          </a:p>
          <a:p>
            <a:pPr marL="457200" indent="-457200">
              <a:buAutoNum type="arabicPeriod"/>
            </a:pPr>
            <a:r>
              <a:rPr lang="nl-NL" sz="2000" dirty="0">
                <a:latin typeface="Arial" panose="020B0604020202020204" pitchFamily="34" charset="0"/>
                <a:cs typeface="Arial" panose="020B0604020202020204" pitchFamily="34" charset="0"/>
              </a:rPr>
              <a:t>Betrokkenheid van alle teamleden op het teamdoel </a:t>
            </a:r>
          </a:p>
          <a:p>
            <a:pPr marL="342900" indent="-342900">
              <a:buFont typeface="Arial" panose="020B0604020202020204" pitchFamily="34" charset="0"/>
              <a:buChar char="•"/>
            </a:pPr>
            <a:endParaRPr lang="nl-NL" sz="2000" dirty="0">
              <a:latin typeface="Arial" panose="020B0604020202020204" pitchFamily="34" charset="0"/>
              <a:cs typeface="Arial" panose="020B0604020202020204" pitchFamily="34" charset="0"/>
            </a:endParaRPr>
          </a:p>
        </p:txBody>
      </p:sp>
      <p:pic>
        <p:nvPicPr>
          <p:cNvPr id="2" name="Afbeelding 1">
            <a:extLst>
              <a:ext uri="{FF2B5EF4-FFF2-40B4-BE49-F238E27FC236}">
                <a16:creationId xmlns:a16="http://schemas.microsoft.com/office/drawing/2014/main" id="{497C5589-2572-680C-D310-00A926EC2A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06254" y="6213510"/>
            <a:ext cx="426720" cy="499745"/>
          </a:xfrm>
          <a:prstGeom prst="rect">
            <a:avLst/>
          </a:prstGeom>
          <a:noFill/>
        </p:spPr>
      </p:pic>
    </p:spTree>
    <p:extLst>
      <p:ext uri="{BB962C8B-B14F-4D97-AF65-F5344CB8AC3E}">
        <p14:creationId xmlns:p14="http://schemas.microsoft.com/office/powerpoint/2010/main" val="247401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42BA34B5-589B-5D15-626D-91DFCB6E343D}"/>
              </a:ext>
            </a:extLst>
          </p:cNvPr>
          <p:cNvSpPr txBox="1"/>
          <p:nvPr/>
        </p:nvSpPr>
        <p:spPr>
          <a:xfrm>
            <a:off x="549965" y="506895"/>
            <a:ext cx="11506200" cy="6063198"/>
          </a:xfrm>
          <a:prstGeom prst="rect">
            <a:avLst/>
          </a:prstGeom>
          <a:noFill/>
        </p:spPr>
        <p:txBody>
          <a:bodyPr wrap="square">
            <a:spAutoFit/>
          </a:bodyPr>
          <a:lstStyle/>
          <a:p>
            <a:pPr algn="ctr"/>
            <a:r>
              <a:rPr lang="nl-NL" sz="2800" dirty="0"/>
              <a:t>Mini-Scan Hoe staat het met de emotionele intelligentie van ons team? </a:t>
            </a:r>
          </a:p>
          <a:p>
            <a:endParaRPr lang="nl-NL" sz="2400" dirty="0">
              <a:latin typeface="Arial" panose="020B0604020202020204" pitchFamily="34" charset="0"/>
              <a:cs typeface="Arial" panose="020B0604020202020204" pitchFamily="34" charset="0"/>
            </a:endParaRPr>
          </a:p>
          <a:p>
            <a:pPr marL="514350" indent="-514350">
              <a:buFont typeface="+mj-lt"/>
              <a:buAutoNum type="arabicPeriod"/>
            </a:pPr>
            <a:r>
              <a:rPr lang="nl-NL" sz="2400" dirty="0">
                <a:latin typeface="Arial" panose="020B0604020202020204" pitchFamily="34" charset="0"/>
                <a:cs typeface="Arial" panose="020B0604020202020204" pitchFamily="34" charset="0"/>
              </a:rPr>
              <a:t>Wat doen we? Ons mandaat, onze resultaten en doelstellingen zijn helder, eenduidig en er is overeenstemming over. </a:t>
            </a:r>
          </a:p>
          <a:p>
            <a:pPr marL="514350" indent="-514350">
              <a:buAutoNum type="arabicPeriod"/>
            </a:pPr>
            <a:r>
              <a:rPr lang="nl-NL" sz="2400" dirty="0">
                <a:latin typeface="Arial" panose="020B0604020202020204" pitchFamily="34" charset="0"/>
                <a:cs typeface="Arial" panose="020B0604020202020204" pitchFamily="34" charset="0"/>
              </a:rPr>
              <a:t>Hoe doen we dat? We hebben sterke, met elkaar overeengekomen overtuigingen over hoe ons succes te bereiken. </a:t>
            </a:r>
          </a:p>
          <a:p>
            <a:pPr marL="514350" indent="-514350">
              <a:buAutoNum type="arabicPeriod"/>
            </a:pPr>
            <a:r>
              <a:rPr lang="nl-NL" sz="2400" dirty="0">
                <a:latin typeface="Arial" panose="020B0604020202020204" pitchFamily="34" charset="0"/>
                <a:cs typeface="Arial" panose="020B0604020202020204" pitchFamily="34" charset="0"/>
              </a:rPr>
              <a:t>Wie doet wat? Onze rollen zijn helder gedefinieerd en als zodanig geaccepteerd door alle teamleden.</a:t>
            </a:r>
          </a:p>
          <a:p>
            <a:pPr marL="514350" indent="-514350">
              <a:buAutoNum type="arabicPeriod"/>
            </a:pPr>
            <a:r>
              <a:rPr lang="nl-NL" sz="2400" dirty="0">
                <a:latin typeface="Arial" panose="020B0604020202020204" pitchFamily="34" charset="0"/>
                <a:cs typeface="Arial" panose="020B0604020202020204" pitchFamily="34" charset="0"/>
              </a:rPr>
              <a:t>First </a:t>
            </a:r>
            <a:r>
              <a:rPr lang="nl-NL" sz="2400" dirty="0" err="1">
                <a:latin typeface="Arial" panose="020B0604020202020204" pitchFamily="34" charset="0"/>
                <a:cs typeface="Arial" panose="020B0604020202020204" pitchFamily="34" charset="0"/>
              </a:rPr>
              <a:t>things</a:t>
            </a:r>
            <a:r>
              <a:rPr lang="nl-NL" sz="2400" dirty="0">
                <a:latin typeface="Arial" panose="020B0604020202020204" pitchFamily="34" charset="0"/>
                <a:cs typeface="Arial" panose="020B0604020202020204" pitchFamily="34" charset="0"/>
              </a:rPr>
              <a:t> first? Als ieder afzonderlijk gevraagd wordt naar de teamprioriteiten, komen onze lijsten grotendeels met elkaar overeen. </a:t>
            </a:r>
          </a:p>
          <a:p>
            <a:pPr marL="514350" indent="-514350">
              <a:buAutoNum type="arabicPeriod"/>
            </a:pPr>
            <a:r>
              <a:rPr lang="nl-NL" sz="2400" dirty="0">
                <a:latin typeface="Arial" panose="020B0604020202020204" pitchFamily="34" charset="0"/>
                <a:cs typeface="Arial" panose="020B0604020202020204" pitchFamily="34" charset="0"/>
              </a:rPr>
              <a:t>Is er een eenheid? Als we beslissingen nemen, zit ieders energie erachter.</a:t>
            </a:r>
          </a:p>
          <a:p>
            <a:endParaRPr lang="nl-NL" sz="2400" dirty="0">
              <a:latin typeface="Arial" panose="020B0604020202020204" pitchFamily="34" charset="0"/>
              <a:cs typeface="Arial" panose="020B0604020202020204" pitchFamily="34" charset="0"/>
            </a:endParaRPr>
          </a:p>
          <a:p>
            <a:r>
              <a:rPr lang="nl-NL" sz="2400" dirty="0"/>
              <a:t>Beantwoord met: 	Herken ik niet 	= 1 </a:t>
            </a:r>
          </a:p>
          <a:p>
            <a:r>
              <a:rPr lang="nl-NL" sz="2400" dirty="0"/>
              <a:t>			Af en toe waar	= 2</a:t>
            </a:r>
          </a:p>
          <a:p>
            <a:r>
              <a:rPr lang="nl-NL" sz="2400" dirty="0"/>
              <a:t>			Meestal waar 	= 3</a:t>
            </a:r>
          </a:p>
          <a:p>
            <a:r>
              <a:rPr lang="nl-NL" sz="2400" dirty="0"/>
              <a:t>			Altijd waar 	= 4</a:t>
            </a:r>
            <a:endParaRPr lang="nl-NL" sz="2400" dirty="0">
              <a:latin typeface="Arial" panose="020B0604020202020204" pitchFamily="34" charset="0"/>
              <a:cs typeface="Arial" panose="020B0604020202020204" pitchFamily="34" charset="0"/>
            </a:endParaRPr>
          </a:p>
        </p:txBody>
      </p:sp>
      <p:pic>
        <p:nvPicPr>
          <p:cNvPr id="2" name="Afbeelding 1">
            <a:extLst>
              <a:ext uri="{FF2B5EF4-FFF2-40B4-BE49-F238E27FC236}">
                <a16:creationId xmlns:a16="http://schemas.microsoft.com/office/drawing/2014/main" id="{32E6F0A6-E3F3-8942-9FC3-DA392F728D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06254" y="6213510"/>
            <a:ext cx="426720" cy="499745"/>
          </a:xfrm>
          <a:prstGeom prst="rect">
            <a:avLst/>
          </a:prstGeom>
          <a:noFill/>
        </p:spPr>
      </p:pic>
    </p:spTree>
    <p:extLst>
      <p:ext uri="{BB962C8B-B14F-4D97-AF65-F5344CB8AC3E}">
        <p14:creationId xmlns:p14="http://schemas.microsoft.com/office/powerpoint/2010/main" val="420735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42BA34B5-589B-5D15-626D-91DFCB6E343D}"/>
              </a:ext>
            </a:extLst>
          </p:cNvPr>
          <p:cNvSpPr txBox="1"/>
          <p:nvPr/>
        </p:nvSpPr>
        <p:spPr>
          <a:xfrm>
            <a:off x="342900" y="752714"/>
            <a:ext cx="11506200" cy="5447645"/>
          </a:xfrm>
          <a:prstGeom prst="rect">
            <a:avLst/>
          </a:prstGeom>
          <a:noFill/>
        </p:spPr>
        <p:txBody>
          <a:bodyPr wrap="square">
            <a:spAutoFit/>
          </a:bodyPr>
          <a:lstStyle/>
          <a:p>
            <a:pPr algn="ctr"/>
            <a:r>
              <a:rPr lang="nl-NL" sz="2800" dirty="0">
                <a:latin typeface="Arial" panose="020B0604020202020204" pitchFamily="34" charset="0"/>
                <a:cs typeface="Arial" panose="020B0604020202020204" pitchFamily="34" charset="0"/>
              </a:rPr>
              <a:t>Uitkomst Mini—Scan Emotionele intelligentie Team</a:t>
            </a:r>
          </a:p>
          <a:p>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0-5: </a:t>
            </a:r>
            <a:br>
              <a:rPr lang="nl-NL" sz="2000"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Weet je wel zeker dat jullie een team zijn? Als jullie elkaar nodig hebben om jullie doelen te bereiken en als jullie het geheel meer willen laten zijn dan de som der delen, is hier dringend actie nodig!</a:t>
            </a:r>
          </a:p>
          <a:p>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6-10: </a:t>
            </a:r>
            <a:br>
              <a:rPr lang="nl-NL" sz="2000"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Het is noodzakelijk om meer aandacht te besteden aan de emotionele intelligentie van jullie team. Er valt dan zoveel meer succes en werkplezier te realiseren</a:t>
            </a:r>
          </a:p>
          <a:p>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11-15: </a:t>
            </a:r>
            <a:br>
              <a:rPr lang="nl-NL" sz="2000"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Jullie werken als team goed samen. Jullie kunnen waarschijnlijk extra winst boeken door prioriteiten, doelstellingen en rollen beter te formuleren. Er blijven kansen liggen! </a:t>
            </a:r>
          </a:p>
          <a:p>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16-20: </a:t>
            </a:r>
            <a:br>
              <a:rPr lang="nl-NL" sz="2000"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Jullie hebben waarschijnlijk als team behoorlijk wat emotionele intelligentie en zijn succesvol in het bereiken van datgene waar jullie ruimte en mandaat voor hebben gekregen. Houden zo! </a:t>
            </a:r>
          </a:p>
        </p:txBody>
      </p:sp>
      <p:pic>
        <p:nvPicPr>
          <p:cNvPr id="3" name="Afbeelding 2">
            <a:extLst>
              <a:ext uri="{FF2B5EF4-FFF2-40B4-BE49-F238E27FC236}">
                <a16:creationId xmlns:a16="http://schemas.microsoft.com/office/drawing/2014/main" id="{7DE9F741-201B-8212-801B-061F730EFF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06254" y="6213510"/>
            <a:ext cx="426720" cy="499745"/>
          </a:xfrm>
          <a:prstGeom prst="rect">
            <a:avLst/>
          </a:prstGeom>
          <a:noFill/>
        </p:spPr>
      </p:pic>
    </p:spTree>
    <p:extLst>
      <p:ext uri="{BB962C8B-B14F-4D97-AF65-F5344CB8AC3E}">
        <p14:creationId xmlns:p14="http://schemas.microsoft.com/office/powerpoint/2010/main" val="11559050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1465</Words>
  <Application>Microsoft Office PowerPoint</Application>
  <PresentationFormat>Breedbeeld</PresentationFormat>
  <Paragraphs>220</Paragraphs>
  <Slides>17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Calibri Light</vt:lpstr>
      <vt:lpstr>Tahoma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Benny Gadovnik</dc:creator>
  <cp:lastModifiedBy>Benny Gadovnik</cp:lastModifiedBy>
  <cp:revision>3</cp:revision>
  <dcterms:created xsi:type="dcterms:W3CDTF">2023-10-18T06:23:18Z</dcterms:created>
  <dcterms:modified xsi:type="dcterms:W3CDTF">2024-03-05T13:08:07Z</dcterms:modified>
</cp:coreProperties>
</file>